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58" r:id="rId3"/>
    <p:sldId id="285" r:id="rId4"/>
    <p:sldId id="267" r:id="rId5"/>
    <p:sldId id="264" r:id="rId6"/>
    <p:sldId id="266" r:id="rId7"/>
    <p:sldId id="283" r:id="rId8"/>
    <p:sldId id="260" r:id="rId9"/>
    <p:sldId id="286" r:id="rId10"/>
    <p:sldId id="269" r:id="rId11"/>
    <p:sldId id="287" r:id="rId12"/>
    <p:sldId id="288" r:id="rId13"/>
    <p:sldId id="261" r:id="rId14"/>
    <p:sldId id="289" r:id="rId15"/>
    <p:sldId id="263" r:id="rId16"/>
    <p:sldId id="268" r:id="rId17"/>
    <p:sldId id="271" r:id="rId18"/>
    <p:sldId id="265" r:id="rId19"/>
    <p:sldId id="272" r:id="rId20"/>
    <p:sldId id="275"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1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A89"/>
    <a:srgbClr val="E0EA15"/>
    <a:srgbClr val="6FF932"/>
    <a:srgbClr val="0F2A36"/>
    <a:srgbClr val="2AD19D"/>
    <a:srgbClr val="2AD3D4"/>
    <a:srgbClr val="D5BEC3"/>
    <a:srgbClr val="DE4F98"/>
    <a:srgbClr val="DCC6C5"/>
    <a:srgbClr val="49D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144" autoAdjust="0"/>
  </p:normalViewPr>
  <p:slideViewPr>
    <p:cSldViewPr snapToGrid="0" showGuides="1">
      <p:cViewPr>
        <p:scale>
          <a:sx n="55" d="100"/>
          <a:sy n="55" d="100"/>
        </p:scale>
        <p:origin x="576" y="944"/>
      </p:cViewPr>
      <p:guideLst>
        <p:guide orient="horz" pos="2183"/>
        <p:guide pos="3840"/>
        <p:guide pos="1867"/>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package" Target="../embeddings/Microsoft_Excel____1.xlsx"/><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Text 1</c:v>
                </c:pt>
                <c:pt idx="1">
                  <c:v>Text 2</c:v>
                </c:pt>
                <c:pt idx="2">
                  <c:v>Text 3</c:v>
                </c:pt>
                <c:pt idx="3">
                  <c:v>Text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30"/>
        <c:overlap val="50"/>
        <c:axId val="-2138287360"/>
        <c:axId val="-2138283920"/>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chemeClr val="accent3"/>
                  </a:solidFill>
                  <a:ln>
                    <a:noFill/>
                  </a:ln>
                  <a:effectLst/>
                </c:spPr>
                <c:invertIfNegative val="0"/>
                <c:cat>
                  <c:strRef>
                    <c:extLst>
                      <c:ext uri="{02D57815-91ED-43cb-92C2-25804820EDAC}">
                        <c15:formulaRef>
                          <c15:sqref>Sheet1!$A$2:$A$5</c15:sqref>
                        </c15:formulaRef>
                      </c:ext>
                    </c:extLst>
                    <c:strCache>
                      <c:ptCount val="4"/>
                      <c:pt idx="0">
                        <c:v>Text 1</c:v>
                      </c:pt>
                      <c:pt idx="1">
                        <c:v>Text 2</c:v>
                      </c:pt>
                      <c:pt idx="2">
                        <c:v>Text 3</c:v>
                      </c:pt>
                      <c:pt idx="3">
                        <c:v>Text 4</c:v>
                      </c:pt>
                    </c:strCache>
                  </c:strRef>
                </c:cat>
                <c:val>
                  <c:numRef>
                    <c:extLst>
                      <c:ext uri="{02D57815-91ED-43cb-92C2-25804820EDAC}">
                        <c15:formulaRef>
                          <c15:sqref>Sheet1!$D$2:$D$5</c15:sqref>
                        </c15:formulaRef>
                      </c:ext>
                    </c:extLst>
                    <c:numCache>
                      <c:formatCode>General</c:formatCode>
                      <c:ptCount val="4"/>
                      <c:pt idx="0">
                        <c:v>2.0</c:v>
                      </c:pt>
                      <c:pt idx="1">
                        <c:v>2.0</c:v>
                      </c:pt>
                      <c:pt idx="2">
                        <c:v>3.0</c:v>
                      </c:pt>
                      <c:pt idx="3">
                        <c:v>5.0</c:v>
                      </c:pt>
                    </c:numCache>
                  </c:numRef>
                </c:val>
              </c15:ser>
            </c15:filteredBarSeries>
          </c:ext>
        </c:extLst>
      </c:barChart>
      <c:catAx>
        <c:axId val="-213828736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crossAx val="-2138283920"/>
        <c:crosses val="autoZero"/>
        <c:auto val="1"/>
        <c:lblAlgn val="ctr"/>
        <c:lblOffset val="100"/>
        <c:noMultiLvlLbl val="0"/>
      </c:catAx>
      <c:valAx>
        <c:axId val="-2138283920"/>
        <c:scaling>
          <c:orientation val="minMax"/>
        </c:scaling>
        <c:delete val="1"/>
        <c:axPos val="l"/>
        <c:numFmt formatCode="General" sourceLinked="1"/>
        <c:majorTickMark val="none"/>
        <c:minorTickMark val="none"/>
        <c:tickLblPos val="nextTo"/>
        <c:crossAx val="-213828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0D49B-8AB1-4855-A4A4-08C0E4F52BDE}" type="datetimeFigureOut">
              <a:rPr lang="zh-CN" altLang="en-US" smtClean="0"/>
              <a:t>16/12/10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65D5F-0965-4E51-9C70-23D48B456A4E}" type="slidenum">
              <a:rPr lang="zh-CN" altLang="en-US" smtClean="0"/>
              <a:t>‹#›</a:t>
            </a:fld>
            <a:endParaRPr lang="zh-CN" altLang="en-US"/>
          </a:p>
        </p:txBody>
      </p:sp>
    </p:spTree>
    <p:extLst>
      <p:ext uri="{BB962C8B-B14F-4D97-AF65-F5344CB8AC3E}">
        <p14:creationId xmlns:p14="http://schemas.microsoft.com/office/powerpoint/2010/main" val="255774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4</a:t>
            </a:fld>
            <a:endParaRPr lang="zh-CN" altLang="en-US"/>
          </a:p>
        </p:txBody>
      </p:sp>
    </p:spTree>
    <p:extLst>
      <p:ext uri="{BB962C8B-B14F-4D97-AF65-F5344CB8AC3E}">
        <p14:creationId xmlns:p14="http://schemas.microsoft.com/office/powerpoint/2010/main" val="1899058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7</a:t>
            </a:fld>
            <a:endParaRPr lang="zh-CN" altLang="en-US"/>
          </a:p>
        </p:txBody>
      </p:sp>
    </p:spTree>
    <p:extLst>
      <p:ext uri="{BB962C8B-B14F-4D97-AF65-F5344CB8AC3E}">
        <p14:creationId xmlns:p14="http://schemas.microsoft.com/office/powerpoint/2010/main" val="178228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9</a:t>
            </a:fld>
            <a:endParaRPr lang="zh-CN" altLang="en-US"/>
          </a:p>
        </p:txBody>
      </p:sp>
    </p:spTree>
    <p:extLst>
      <p:ext uri="{BB962C8B-B14F-4D97-AF65-F5344CB8AC3E}">
        <p14:creationId xmlns:p14="http://schemas.microsoft.com/office/powerpoint/2010/main" val="2347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137186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1807308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52788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81631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57255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28958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224354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06071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1377538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55499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t>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15557695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81D0-A797-4AF9-BA7D-F9EDE7CA232C}" type="datetimeFigureOut">
              <a:rPr lang="zh-CN" altLang="en-US" smtClean="0"/>
              <a:t>16/12/10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E4D9B-0B73-4C3A-834C-B3116E5F4DBF}" type="slidenum">
              <a:rPr lang="zh-CN" altLang="en-US" smtClean="0"/>
              <a:t>‹#›</a:t>
            </a:fld>
            <a:endParaRPr lang="zh-CN" altLang="en-US"/>
          </a:p>
        </p:txBody>
      </p:sp>
    </p:spTree>
    <p:extLst>
      <p:ext uri="{BB962C8B-B14F-4D97-AF65-F5344CB8AC3E}">
        <p14:creationId xmlns:p14="http://schemas.microsoft.com/office/powerpoint/2010/main" val="3426457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5972" y="1905825"/>
            <a:ext cx="6363495" cy="2215991"/>
          </a:xfrm>
          <a:prstGeom prst="rect">
            <a:avLst/>
          </a:prstGeom>
          <a:noFill/>
        </p:spPr>
        <p:txBody>
          <a:bodyPr wrap="square" lIns="91440" tIns="45720" rIns="91440" bIns="45720">
            <a:spAutoFit/>
          </a:bodyPr>
          <a:lstStyle/>
          <a:p>
            <a:pPr algn="ctr"/>
            <a:r>
              <a:rPr kumimoji="1" lang="en-US" altLang="zh-CN" sz="138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Ready</a:t>
            </a:r>
            <a:endParaRPr lang="zh-CN" altLang="en-US" sz="9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3" name="矩形 22"/>
          <p:cNvSpPr/>
          <p:nvPr/>
        </p:nvSpPr>
        <p:spPr>
          <a:xfrm>
            <a:off x="4813263" y="759358"/>
            <a:ext cx="2231701" cy="4508927"/>
          </a:xfrm>
          <a:prstGeom prst="rect">
            <a:avLst/>
          </a:prstGeom>
          <a:noFill/>
        </p:spPr>
        <p:txBody>
          <a:bodyPr wrap="none" lIns="91440" tIns="45720" rIns="91440" bIns="45720">
            <a:spAutoFit/>
          </a:bodyPr>
          <a:lstStyle/>
          <a:p>
            <a:pPr algn="ctr"/>
            <a:r>
              <a:rPr lang="en-US" altLang="zh-CN" sz="287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3</a:t>
            </a:r>
            <a:endParaRPr lang="zh-CN" altLang="en-US" sz="287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5" name="矩形 24"/>
          <p:cNvSpPr/>
          <p:nvPr/>
        </p:nvSpPr>
        <p:spPr>
          <a:xfrm>
            <a:off x="4724839" y="824449"/>
            <a:ext cx="2231700" cy="4508927"/>
          </a:xfrm>
          <a:prstGeom prst="rect">
            <a:avLst/>
          </a:prstGeom>
          <a:noFill/>
        </p:spPr>
        <p:txBody>
          <a:bodyPr wrap="none" lIns="91440" tIns="45720" rIns="91440" bIns="45720">
            <a:spAutoFit/>
          </a:bodyPr>
          <a:lstStyle/>
          <a:p>
            <a:pPr algn="ctr"/>
            <a:r>
              <a:rPr lang="en-US" altLang="zh-CN" sz="287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endParaRPr lang="zh-CN" altLang="en-US" sz="287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7" name="矩形 26"/>
          <p:cNvSpPr/>
          <p:nvPr/>
        </p:nvSpPr>
        <p:spPr>
          <a:xfrm>
            <a:off x="4769052" y="824448"/>
            <a:ext cx="2231700" cy="4508927"/>
          </a:xfrm>
          <a:prstGeom prst="rect">
            <a:avLst/>
          </a:prstGeom>
          <a:noFill/>
        </p:spPr>
        <p:txBody>
          <a:bodyPr wrap="none" lIns="91440" tIns="45720" rIns="91440" bIns="45720">
            <a:spAutoFit/>
          </a:bodyPr>
          <a:lstStyle/>
          <a:p>
            <a:pPr algn="ctr"/>
            <a:r>
              <a:rPr lang="en-US" altLang="zh-CN" sz="287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a:t>
            </a:r>
            <a:endParaRPr lang="zh-CN" altLang="en-US" sz="287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8" name="矩形 27"/>
          <p:cNvSpPr/>
          <p:nvPr/>
        </p:nvSpPr>
        <p:spPr>
          <a:xfrm>
            <a:off x="3596072" y="1501556"/>
            <a:ext cx="5003293" cy="3154710"/>
          </a:xfrm>
          <a:prstGeom prst="rect">
            <a:avLst/>
          </a:prstGeom>
          <a:noFill/>
        </p:spPr>
        <p:txBody>
          <a:bodyPr wrap="none" lIns="91440" tIns="45720" rIns="91440" bIns="45720">
            <a:spAutoFit/>
          </a:bodyPr>
          <a:lstStyle/>
          <a:p>
            <a:pPr algn="ctr"/>
            <a:r>
              <a:rPr lang="en-US" altLang="zh-CN" sz="199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a:t>
            </a:r>
            <a:endParaRPr lang="zh-CN" altLang="en-US" sz="199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2" name="矩形 41"/>
          <p:cNvSpPr/>
          <p:nvPr/>
        </p:nvSpPr>
        <p:spPr>
          <a:xfrm>
            <a:off x="6355957"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351431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type="lt">
                                    <p:tmAbs val="0"/>
                                  </p:iterate>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21" presetClass="exit" presetSubtype="1" fill="hold" grpId="1" nodeType="afterEffect">
                                  <p:stCondLst>
                                    <p:cond delay="0"/>
                                  </p:stCondLst>
                                  <p:iterate type="lt">
                                    <p:tmPct val="0"/>
                                  </p:iterate>
                                  <p:childTnLst>
                                    <p:animEffect transition="out" filter="wheel(1)">
                                      <p:cBhvr>
                                        <p:cTn id="9" dur="1000"/>
                                        <p:tgtEl>
                                          <p:spTgt spid="23"/>
                                        </p:tgtEl>
                                      </p:cBhvr>
                                    </p:animEffect>
                                    <p:set>
                                      <p:cBhvr>
                                        <p:cTn id="10" dur="1" fill="hold">
                                          <p:stCondLst>
                                            <p:cond delay="999"/>
                                          </p:stCondLst>
                                        </p:cTn>
                                        <p:tgtEl>
                                          <p:spTgt spid="23"/>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1000"/>
                            </p:stCondLst>
                            <p:childTnLst>
                              <p:par>
                                <p:cTn id="15" presetID="21" presetClass="exit" presetSubtype="1" fill="hold" grpId="1" nodeType="afterEffect">
                                  <p:stCondLst>
                                    <p:cond delay="0"/>
                                  </p:stCondLst>
                                  <p:childTnLst>
                                    <p:animEffect transition="out" filter="wheel(1)">
                                      <p:cBhvr>
                                        <p:cTn id="16" dur="1000"/>
                                        <p:tgtEl>
                                          <p:spTgt spid="25"/>
                                        </p:tgtEl>
                                      </p:cBhvr>
                                    </p:animEffect>
                                    <p:set>
                                      <p:cBhvr>
                                        <p:cTn id="17" dur="1" fill="hold">
                                          <p:stCondLst>
                                            <p:cond delay="999"/>
                                          </p:stCondLst>
                                        </p:cTn>
                                        <p:tgtEl>
                                          <p:spTgt spid="25"/>
                                        </p:tgtEl>
                                        <p:attrNameLst>
                                          <p:attrName>style.visibility</p:attrName>
                                        </p:attrNameLst>
                                      </p:cBhvr>
                                      <p:to>
                                        <p:strVal val="hidden"/>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2000"/>
                            </p:stCondLst>
                            <p:childTnLst>
                              <p:par>
                                <p:cTn id="22" presetID="21" presetClass="exit" presetSubtype="1" fill="hold" grpId="1" nodeType="afterEffect">
                                  <p:stCondLst>
                                    <p:cond delay="0"/>
                                  </p:stCondLst>
                                  <p:childTnLst>
                                    <p:animEffect transition="out" filter="wheel(1)">
                                      <p:cBhvr>
                                        <p:cTn id="23" dur="1000"/>
                                        <p:tgtEl>
                                          <p:spTgt spid="27"/>
                                        </p:tgtEl>
                                      </p:cBhvr>
                                    </p:animEffect>
                                    <p:set>
                                      <p:cBhvr>
                                        <p:cTn id="24" dur="1" fill="hold">
                                          <p:stCondLst>
                                            <p:cond delay="999"/>
                                          </p:stCondLst>
                                        </p:cTn>
                                        <p:tgtEl>
                                          <p:spTgt spid="27"/>
                                        </p:tgtEl>
                                        <p:attrNameLst>
                                          <p:attrName>style.visibility</p:attrName>
                                        </p:attrNameLst>
                                      </p:cBhvr>
                                      <p:to>
                                        <p:strVal val="hidden"/>
                                      </p:to>
                                    </p:set>
                                  </p:childTnLst>
                                </p:cTn>
                              </p:par>
                            </p:childTnLst>
                          </p:cTn>
                        </p:par>
                        <p:par>
                          <p:cTn id="25" fill="hold">
                            <p:stCondLst>
                              <p:cond delay="3000"/>
                            </p:stCondLst>
                            <p:childTnLst>
                              <p:par>
                                <p:cTn id="26" presetID="55" presetClass="entr" presetSubtype="0"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strVal val="#ppt_w*0.70"/>
                                          </p:val>
                                        </p:tav>
                                        <p:tav tm="100000">
                                          <p:val>
                                            <p:strVal val="#ppt_w"/>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animEffect transition="in" filter="fade">
                                      <p:cBhvr>
                                        <p:cTn id="30" dur="1000"/>
                                        <p:tgtEl>
                                          <p:spTgt spid="12"/>
                                        </p:tgtEl>
                                      </p:cBhvr>
                                    </p:animEffect>
                                  </p:childTnLst>
                                </p:cTn>
                              </p:par>
                            </p:childTnLst>
                          </p:cTn>
                        </p:par>
                        <p:par>
                          <p:cTn id="31" fill="hold">
                            <p:stCondLst>
                              <p:cond delay="4000"/>
                            </p:stCondLst>
                            <p:childTnLst>
                              <p:par>
                                <p:cTn id="32" presetID="2" presetClass="exit" presetSubtype="4" fill="hold" grpId="0" nodeType="afterEffect">
                                  <p:stCondLst>
                                    <p:cond delay="0"/>
                                  </p:stCondLst>
                                  <p:childTnLst>
                                    <p:anim calcmode="lin" valueType="num">
                                      <p:cBhvr additive="base">
                                        <p:cTn id="33" dur="500"/>
                                        <p:tgtEl>
                                          <p:spTgt spid="12"/>
                                        </p:tgtEl>
                                        <p:attrNameLst>
                                          <p:attrName>ppt_x</p:attrName>
                                        </p:attrNameLst>
                                      </p:cBhvr>
                                      <p:tavLst>
                                        <p:tav tm="0">
                                          <p:val>
                                            <p:strVal val="ppt_x"/>
                                          </p:val>
                                        </p:tav>
                                        <p:tav tm="100000">
                                          <p:val>
                                            <p:strVal val="ppt_x"/>
                                          </p:val>
                                        </p:tav>
                                      </p:tavLst>
                                    </p:anim>
                                    <p:anim calcmode="lin" valueType="num">
                                      <p:cBhvr additive="base">
                                        <p:cTn id="34" dur="500"/>
                                        <p:tgtEl>
                                          <p:spTgt spid="12"/>
                                        </p:tgtEl>
                                        <p:attrNameLst>
                                          <p:attrName>ppt_y</p:attrName>
                                        </p:attrNameLst>
                                      </p:cBhvr>
                                      <p:tavLst>
                                        <p:tav tm="0">
                                          <p:val>
                                            <p:strVal val="ppt_y"/>
                                          </p:val>
                                        </p:tav>
                                        <p:tav tm="100000">
                                          <p:val>
                                            <p:strVal val="1+ppt_h/2"/>
                                          </p:val>
                                        </p:tav>
                                      </p:tavLst>
                                    </p:anim>
                                    <p:set>
                                      <p:cBhvr>
                                        <p:cTn id="35" dur="1" fill="hold">
                                          <p:stCondLst>
                                            <p:cond delay="499"/>
                                          </p:stCondLst>
                                        </p:cTn>
                                        <p:tgtEl>
                                          <p:spTgt spid="12"/>
                                        </p:tgtEl>
                                        <p:attrNameLst>
                                          <p:attrName>style.visibility</p:attrName>
                                        </p:attrNameLst>
                                      </p:cBhvr>
                                      <p:to>
                                        <p:strVal val="hidden"/>
                                      </p:to>
                                    </p:set>
                                  </p:childTnLst>
                                </p:cTn>
                              </p:par>
                            </p:childTnLst>
                          </p:cTn>
                        </p:par>
                        <p:par>
                          <p:cTn id="36" fill="hold">
                            <p:stCondLst>
                              <p:cond delay="4500"/>
                            </p:stCondLst>
                            <p:childTnLst>
                              <p:par>
                                <p:cTn id="37" presetID="30" presetClass="entr" presetSubtype="0" fill="hold" grpId="0" nodeType="afterEffect">
                                  <p:stCondLst>
                                    <p:cond delay="0"/>
                                  </p:stCondLst>
                                  <p:iterate type="lt">
                                    <p:tmPct val="0"/>
                                  </p:iterate>
                                  <p:childTnLst>
                                    <p:set>
                                      <p:cBhvr>
                                        <p:cTn id="38" dur="1" fill="hold">
                                          <p:stCondLst>
                                            <p:cond delay="0"/>
                                          </p:stCondLst>
                                        </p:cTn>
                                        <p:tgtEl>
                                          <p:spTgt spid="28"/>
                                        </p:tgtEl>
                                        <p:attrNameLst>
                                          <p:attrName>style.visibility</p:attrName>
                                        </p:attrNameLst>
                                      </p:cBhvr>
                                      <p:to>
                                        <p:strVal val="visible"/>
                                      </p:to>
                                    </p:set>
                                    <p:animEffect transition="in" filter="fade">
                                      <p:cBhvr>
                                        <p:cTn id="39" dur="800" decel="100000"/>
                                        <p:tgtEl>
                                          <p:spTgt spid="28"/>
                                        </p:tgtEl>
                                      </p:cBhvr>
                                    </p:animEffect>
                                    <p:anim calcmode="lin" valueType="num">
                                      <p:cBhvr>
                                        <p:cTn id="40" dur="800" decel="100000" fill="hold"/>
                                        <p:tgtEl>
                                          <p:spTgt spid="28"/>
                                        </p:tgtEl>
                                        <p:attrNameLst>
                                          <p:attrName>style.rotation</p:attrName>
                                        </p:attrNameLst>
                                      </p:cBhvr>
                                      <p:tavLst>
                                        <p:tav tm="0">
                                          <p:val>
                                            <p:fltVal val="-90"/>
                                          </p:val>
                                        </p:tav>
                                        <p:tav tm="100000">
                                          <p:val>
                                            <p:fltVal val="0"/>
                                          </p:val>
                                        </p:tav>
                                      </p:tavLst>
                                    </p:anim>
                                    <p:anim calcmode="lin" valueType="num">
                                      <p:cBhvr>
                                        <p:cTn id="41" dur="800" decel="100000" fill="hold"/>
                                        <p:tgtEl>
                                          <p:spTgt spid="28"/>
                                        </p:tgtEl>
                                        <p:attrNameLst>
                                          <p:attrName>ppt_x</p:attrName>
                                        </p:attrNameLst>
                                      </p:cBhvr>
                                      <p:tavLst>
                                        <p:tav tm="0">
                                          <p:val>
                                            <p:strVal val="#ppt_x+0.4"/>
                                          </p:val>
                                        </p:tav>
                                        <p:tav tm="100000">
                                          <p:val>
                                            <p:strVal val="#ppt_x-0.05"/>
                                          </p:val>
                                        </p:tav>
                                      </p:tavLst>
                                    </p:anim>
                                    <p:anim calcmode="lin" valueType="num">
                                      <p:cBhvr>
                                        <p:cTn id="42" dur="800" decel="100000" fill="hold"/>
                                        <p:tgtEl>
                                          <p:spTgt spid="2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par>
                          <p:cTn id="45" fill="hold">
                            <p:stCondLst>
                              <p:cond delay="5500"/>
                            </p:stCondLst>
                            <p:childTnLst>
                              <p:par>
                                <p:cTn id="46" presetID="34" presetClass="emph" presetSubtype="0" fill="hold" grpId="1" nodeType="afterEffect">
                                  <p:stCondLst>
                                    <p:cond delay="0"/>
                                  </p:stCondLst>
                                  <p:iterate type="lt">
                                    <p:tmPct val="10000"/>
                                  </p:iterate>
                                  <p:childTnLst>
                                    <p:animMotion origin="layout" path="M 0.0 0.0 L 0.0 -0.07213" pathEditMode="relative" ptsTypes="">
                                      <p:cBhvr>
                                        <p:cTn id="47" dur="250" accel="50000" decel="50000" autoRev="1" fill="hold">
                                          <p:stCondLst>
                                            <p:cond delay="0"/>
                                          </p:stCondLst>
                                        </p:cTn>
                                        <p:tgtEl>
                                          <p:spTgt spid="28"/>
                                        </p:tgtEl>
                                        <p:attrNameLst>
                                          <p:attrName>ppt_x</p:attrName>
                                          <p:attrName>ppt_y</p:attrName>
                                        </p:attrNameLst>
                                      </p:cBhvr>
                                    </p:animMotion>
                                    <p:animRot by="1500000">
                                      <p:cBhvr>
                                        <p:cTn id="48" dur="125" fill="hold">
                                          <p:stCondLst>
                                            <p:cond delay="0"/>
                                          </p:stCondLst>
                                        </p:cTn>
                                        <p:tgtEl>
                                          <p:spTgt spid="28"/>
                                        </p:tgtEl>
                                        <p:attrNameLst>
                                          <p:attrName>r</p:attrName>
                                        </p:attrNameLst>
                                      </p:cBhvr>
                                    </p:animRot>
                                    <p:animRot by="-1500000">
                                      <p:cBhvr>
                                        <p:cTn id="49" dur="125" fill="hold">
                                          <p:stCondLst>
                                            <p:cond delay="125"/>
                                          </p:stCondLst>
                                        </p:cTn>
                                        <p:tgtEl>
                                          <p:spTgt spid="28"/>
                                        </p:tgtEl>
                                        <p:attrNameLst>
                                          <p:attrName>r</p:attrName>
                                        </p:attrNameLst>
                                      </p:cBhvr>
                                    </p:animRot>
                                    <p:animRot by="-1500000">
                                      <p:cBhvr>
                                        <p:cTn id="50" dur="125" fill="hold">
                                          <p:stCondLst>
                                            <p:cond delay="250"/>
                                          </p:stCondLst>
                                        </p:cTn>
                                        <p:tgtEl>
                                          <p:spTgt spid="28"/>
                                        </p:tgtEl>
                                        <p:attrNameLst>
                                          <p:attrName>r</p:attrName>
                                        </p:attrNameLst>
                                      </p:cBhvr>
                                    </p:animRot>
                                    <p:animRot by="1500000">
                                      <p:cBhvr>
                                        <p:cTn id="51" dur="125" fill="hold">
                                          <p:stCondLst>
                                            <p:cond delay="375"/>
                                          </p:stCondLst>
                                        </p:cTn>
                                        <p:tgtEl>
                                          <p:spTgt spid="28"/>
                                        </p:tgtEl>
                                        <p:attrNameLst>
                                          <p:attrName>r</p:attrName>
                                        </p:attrNameLst>
                                      </p:cBhvr>
                                    </p:animRot>
                                  </p:childTnLst>
                                </p:cTn>
                              </p:par>
                            </p:childTnLst>
                          </p:cTn>
                        </p:par>
                        <p:par>
                          <p:cTn id="52" fill="hold">
                            <p:stCondLst>
                              <p:cond delay="6100"/>
                            </p:stCondLst>
                            <p:childTnLst>
                              <p:par>
                                <p:cTn id="53" presetID="1" presetClass="exit" presetSubtype="0" fill="hold" grpId="2" nodeType="afterEffect">
                                  <p:stCondLst>
                                    <p:cond delay="0"/>
                                  </p:stCondLst>
                                  <p:iterate type="lt">
                                    <p:tmAbs val="0"/>
                                  </p:iterate>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p:stCondLst>
                              <p:cond delay="6100"/>
                            </p:stCondLst>
                            <p:childTnLst>
                              <p:par>
                                <p:cTn id="56" presetID="12" presetClass="entr" presetSubtype="1"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p:tgtEl>
                                          <p:spTgt spid="42"/>
                                        </p:tgtEl>
                                        <p:attrNameLst>
                                          <p:attrName>ppt_y</p:attrName>
                                        </p:attrNameLst>
                                      </p:cBhvr>
                                      <p:tavLst>
                                        <p:tav tm="0">
                                          <p:val>
                                            <p:strVal val="#ppt_y-#ppt_h*1.125000"/>
                                          </p:val>
                                        </p:tav>
                                        <p:tav tm="100000">
                                          <p:val>
                                            <p:strVal val="#ppt_y"/>
                                          </p:val>
                                        </p:tav>
                                      </p:tavLst>
                                    </p:anim>
                                    <p:animEffect transition="in" filter="wipe(down)">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3" grpId="1"/>
      <p:bldP spid="23" grpId="2"/>
      <p:bldP spid="25" grpId="0"/>
      <p:bldP spid="25" grpId="1"/>
      <p:bldP spid="27" grpId="0"/>
      <p:bldP spid="27" grpId="1"/>
      <p:bldP spid="28" grpId="0"/>
      <p:bldP spid="28" grpId="1"/>
      <p:bldP spid="28" grpId="2"/>
      <p:bldP spid="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6087750"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5517634"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sp>
        <p:nvSpPr>
          <p:cNvPr id="47" name="矩形 46"/>
          <p:cNvSpPr/>
          <p:nvPr/>
        </p:nvSpPr>
        <p:spPr>
          <a:xfrm>
            <a:off x="5017589" y="2473781"/>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5017589" y="4533576"/>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6436151"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grpSp>
        <p:nvGrpSpPr>
          <p:cNvPr id="4" name="组 3"/>
          <p:cNvGrpSpPr/>
          <p:nvPr/>
        </p:nvGrpSpPr>
        <p:grpSpPr>
          <a:xfrm>
            <a:off x="3219493"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408879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2" presetClass="entr" presetSubtype="2"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ppt_x</p:attrName>
                                        </p:attrNameLst>
                                      </p:cBhvr>
                                      <p:tavLst>
                                        <p:tav tm="0">
                                          <p:val>
                                            <p:strVal val="#ppt_x+#ppt_w*1.125000"/>
                                          </p:val>
                                        </p:tav>
                                        <p:tav tm="100000">
                                          <p:val>
                                            <p:strVal val="#ppt_x"/>
                                          </p:val>
                                        </p:tav>
                                      </p:tavLst>
                                    </p:anim>
                                    <p:animEffect transition="in" filter="wipe(left)">
                                      <p:cBhvr>
                                        <p:cTn id="25" dur="500"/>
                                        <p:tgtEl>
                                          <p:spTgt spid="36"/>
                                        </p:tgtEl>
                                      </p:cBhvr>
                                    </p:animEffect>
                                  </p:childTnLst>
                                </p:cTn>
                              </p:par>
                            </p:childTnLst>
                          </p:cTn>
                        </p:par>
                        <p:par>
                          <p:cTn id="26" fill="hold">
                            <p:stCondLst>
                              <p:cond delay="1500"/>
                            </p:stCondLst>
                            <p:childTnLst>
                              <p:par>
                                <p:cTn id="27" presetID="1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 1"/>
          <p:cNvGrpSpPr/>
          <p:nvPr/>
        </p:nvGrpSpPr>
        <p:grpSpPr>
          <a:xfrm>
            <a:off x="1383519" y="2813169"/>
            <a:ext cx="9251358" cy="2307147"/>
            <a:chOff x="1172505" y="2414587"/>
            <a:chExt cx="9251358" cy="2307147"/>
          </a:xfrm>
        </p:grpSpPr>
        <p:grpSp>
          <p:nvGrpSpPr>
            <p:cNvPr id="3" name="组 2"/>
            <p:cNvGrpSpPr/>
            <p:nvPr/>
          </p:nvGrpSpPr>
          <p:grpSpPr>
            <a:xfrm>
              <a:off x="1172505" y="2414587"/>
              <a:ext cx="9251358" cy="2307147"/>
              <a:chOff x="1172505" y="2414587"/>
              <a:chExt cx="9251358" cy="2307147"/>
            </a:xfrm>
          </p:grpSpPr>
          <p:sp>
            <p:nvSpPr>
              <p:cNvPr id="5" name="矩形 4"/>
              <p:cNvSpPr/>
              <p:nvPr/>
            </p:nvSpPr>
            <p:spPr>
              <a:xfrm>
                <a:off x="1324202" y="2414587"/>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smtClean="0">
                    <a:solidFill>
                      <a:schemeClr val="bg1"/>
                    </a:solidFill>
                  </a:rPr>
                  <a:t>①</a:t>
                </a:r>
                <a:endParaRPr lang="zh-CN" altLang="en-US" sz="3600" dirty="0">
                  <a:solidFill>
                    <a:schemeClr val="bg1"/>
                  </a:solidFill>
                </a:endParaRPr>
              </a:p>
            </p:txBody>
          </p:sp>
          <p:sp>
            <p:nvSpPr>
              <p:cNvPr id="6" name="矩形 5"/>
              <p:cNvSpPr/>
              <p:nvPr/>
            </p:nvSpPr>
            <p:spPr>
              <a:xfrm>
                <a:off x="4707398" y="2414587"/>
                <a:ext cx="22574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矩形 6"/>
              <p:cNvSpPr/>
              <p:nvPr/>
            </p:nvSpPr>
            <p:spPr>
              <a:xfrm>
                <a:off x="8090593" y="2414587"/>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Freeform 165"/>
              <p:cNvSpPr>
                <a:spLocks noEditPoints="1"/>
              </p:cNvSpPr>
              <p:nvPr/>
            </p:nvSpPr>
            <p:spPr bwMode="auto">
              <a:xfrm>
                <a:off x="3949248" y="2733676"/>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5"/>
              <p:cNvSpPr>
                <a:spLocks noEditPoints="1"/>
              </p:cNvSpPr>
              <p:nvPr/>
            </p:nvSpPr>
            <p:spPr bwMode="auto">
              <a:xfrm>
                <a:off x="7332444" y="2733676"/>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3062550" y="2583806"/>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1" name="矩形 10"/>
              <p:cNvSpPr/>
              <p:nvPr/>
            </p:nvSpPr>
            <p:spPr>
              <a:xfrm>
                <a:off x="5565620" y="2443130"/>
                <a:ext cx="646332" cy="646331"/>
              </a:xfrm>
              <a:prstGeom prst="rect">
                <a:avLst/>
              </a:prstGeom>
            </p:spPr>
            <p:txBody>
              <a:bodyPr wrap="none">
                <a:spAutoFit/>
              </a:bodyPr>
              <a:lstStyle/>
              <a:p>
                <a:pPr algn="r" defTabSz="913755" fontAlgn="base">
                  <a:spcBef>
                    <a:spcPct val="0"/>
                  </a:spcBef>
                  <a:spcAft>
                    <a:spcPct val="0"/>
                  </a:spcAft>
                </a:pPr>
                <a:r>
                  <a:rPr lang="zh-CN" altLang="en-US" sz="3600" b="1" dirty="0" smtClean="0">
                    <a:solidFill>
                      <a:srgbClr val="0F2A36"/>
                    </a:solidFill>
                  </a:rPr>
                  <a:t>②</a:t>
                </a:r>
              </a:p>
            </p:txBody>
          </p:sp>
          <p:sp>
            <p:nvSpPr>
              <p:cNvPr id="12" name="矩形 11"/>
              <p:cNvSpPr/>
              <p:nvPr/>
            </p:nvSpPr>
            <p:spPr>
              <a:xfrm>
                <a:off x="8937804" y="2419684"/>
                <a:ext cx="774571" cy="646331"/>
              </a:xfrm>
              <a:prstGeom prst="rect">
                <a:avLst/>
              </a:prstGeom>
            </p:spPr>
            <p:txBody>
              <a:bodyPr wrap="none">
                <a:spAutoFit/>
              </a:bodyPr>
              <a:lstStyle/>
              <a:p>
                <a:pPr algn="r" defTabSz="913755" fontAlgn="base">
                  <a:spcBef>
                    <a:spcPct val="0"/>
                  </a:spcBef>
                  <a:spcAft>
                    <a:spcPct val="0"/>
                  </a:spcAft>
                </a:pPr>
                <a:r>
                  <a:rPr lang="zh-CN" altLang="en-US" sz="3600" b="1" dirty="0" smtClean="0">
                    <a:solidFill>
                      <a:schemeClr val="bg1"/>
                    </a:solidFill>
                  </a:rPr>
                  <a:t>③</a:t>
                </a:r>
                <a:r>
                  <a:rPr lang="en-US" altLang="zh-CN" sz="3600" b="1" dirty="0" smtClean="0">
                    <a:solidFill>
                      <a:schemeClr val="bg1"/>
                    </a:solidFill>
                  </a:rPr>
                  <a:t> </a:t>
                </a:r>
                <a:endParaRPr lang="en-US" altLang="zh-CN" sz="3600" b="1" dirty="0">
                  <a:solidFill>
                    <a:schemeClr val="bg1"/>
                  </a:solidFill>
                </a:endParaRPr>
              </a:p>
            </p:txBody>
          </p:sp>
          <p:sp>
            <p:nvSpPr>
              <p:cNvPr id="13" name="矩形 12"/>
              <p:cNvSpPr/>
              <p:nvPr/>
            </p:nvSpPr>
            <p:spPr>
              <a:xfrm>
                <a:off x="1172505" y="4049904"/>
                <a:ext cx="2409120" cy="369332"/>
              </a:xfrm>
              <a:prstGeom prst="rect">
                <a:avLst/>
              </a:prstGeom>
            </p:spPr>
            <p:txBody>
              <a:bodyPr wrap="square">
                <a:spAutoFit/>
              </a:bodyPr>
              <a:lstStyle/>
              <a:p>
                <a:pPr algn="ctr"/>
                <a:endParaRPr lang="zh-CN" altLang="en-US" dirty="0">
                  <a:solidFill>
                    <a:schemeClr val="bg1"/>
                  </a:solidFill>
                </a:endParaRPr>
              </a:p>
            </p:txBody>
          </p:sp>
          <p:sp>
            <p:nvSpPr>
              <p:cNvPr id="14" name="矩形 13"/>
              <p:cNvSpPr/>
              <p:nvPr/>
            </p:nvSpPr>
            <p:spPr>
              <a:xfrm>
                <a:off x="4624301" y="3890737"/>
                <a:ext cx="2409120" cy="830997"/>
              </a:xfrm>
              <a:prstGeom prst="rect">
                <a:avLst/>
              </a:prstGeom>
            </p:spPr>
            <p:txBody>
              <a:bodyPr wrap="square">
                <a:spAutoFit/>
              </a:bodyPr>
              <a:lstStyle/>
              <a:p>
                <a:pPr algn="ctr"/>
                <a:r>
                  <a:rPr lang="zh-CN" altLang="en-US" sz="2400" dirty="0" smtClean="0">
                    <a:solidFill>
                      <a:srgbClr val="0F2A36"/>
                    </a:solidFill>
                  </a:rPr>
                  <a:t>多数内容为上课知识点</a:t>
                </a:r>
                <a:r>
                  <a:rPr lang="en-US" altLang="zh-CN" sz="2400" dirty="0">
                    <a:solidFill>
                      <a:srgbClr val="0F2A36"/>
                    </a:solidFill>
                  </a:rPr>
                  <a:t>,</a:t>
                </a:r>
                <a:r>
                  <a:rPr lang="zh-CN" altLang="en-US" sz="2400" dirty="0" smtClean="0">
                    <a:solidFill>
                      <a:srgbClr val="0F2A36"/>
                    </a:solidFill>
                  </a:rPr>
                  <a:t>利于巩固</a:t>
                </a:r>
                <a:endParaRPr lang="zh-CN" altLang="en-US" sz="2400" dirty="0">
                  <a:solidFill>
                    <a:srgbClr val="0F2A36"/>
                  </a:solidFill>
                </a:endParaRPr>
              </a:p>
            </p:txBody>
          </p:sp>
          <p:sp>
            <p:nvSpPr>
              <p:cNvPr id="15" name="矩形 14"/>
              <p:cNvSpPr/>
              <p:nvPr/>
            </p:nvSpPr>
            <p:spPr>
              <a:xfrm>
                <a:off x="8014743" y="3979566"/>
                <a:ext cx="2409120" cy="461665"/>
              </a:xfrm>
              <a:prstGeom prst="rect">
                <a:avLst/>
              </a:prstGeom>
            </p:spPr>
            <p:txBody>
              <a:bodyPr wrap="square">
                <a:spAutoFit/>
              </a:bodyPr>
              <a:lstStyle/>
              <a:p>
                <a:pPr algn="ctr"/>
                <a:r>
                  <a:rPr lang="zh-CN" altLang="en-US" sz="2400" dirty="0" smtClean="0">
                    <a:solidFill>
                      <a:schemeClr val="bg1"/>
                    </a:solidFill>
                  </a:rPr>
                  <a:t>界面简洁美观</a:t>
                </a:r>
                <a:endParaRPr lang="zh-CN" altLang="en-US" sz="2400" dirty="0">
                  <a:solidFill>
                    <a:schemeClr val="bg1"/>
                  </a:solidFill>
                </a:endParaRPr>
              </a:p>
            </p:txBody>
          </p:sp>
          <p:sp>
            <p:nvSpPr>
              <p:cNvPr id="16" name="椭圆 15"/>
              <p:cNvSpPr/>
              <p:nvPr/>
            </p:nvSpPr>
            <p:spPr>
              <a:xfrm flipV="1">
                <a:off x="1324201"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p:cNvSpPr/>
              <p:nvPr/>
            </p:nvSpPr>
            <p:spPr>
              <a:xfrm flipV="1">
                <a:off x="4707397"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flipV="1">
                <a:off x="8090592"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 name="矩形 3"/>
            <p:cNvSpPr/>
            <p:nvPr/>
          </p:nvSpPr>
          <p:spPr>
            <a:xfrm>
              <a:off x="1248353" y="3869025"/>
              <a:ext cx="2409120" cy="830997"/>
            </a:xfrm>
            <a:prstGeom prst="rect">
              <a:avLst/>
            </a:prstGeom>
          </p:spPr>
          <p:txBody>
            <a:bodyPr wrap="square">
              <a:spAutoFit/>
            </a:bodyPr>
            <a:lstStyle/>
            <a:p>
              <a:pPr algn="ctr"/>
              <a:r>
                <a:rPr lang="zh-CN" altLang="en-US" sz="2400" dirty="0" smtClean="0">
                  <a:solidFill>
                    <a:schemeClr val="bg1"/>
                  </a:solidFill>
                </a:rPr>
                <a:t>难易适中</a:t>
              </a:r>
              <a:r>
                <a:rPr lang="en-US" altLang="zh-CN" sz="2400" dirty="0" smtClean="0">
                  <a:solidFill>
                    <a:schemeClr val="bg1"/>
                  </a:solidFill>
                </a:rPr>
                <a:t>,</a:t>
              </a:r>
              <a:r>
                <a:rPr lang="zh-CN" altLang="en-US" sz="2400" dirty="0" smtClean="0">
                  <a:solidFill>
                    <a:schemeClr val="bg1"/>
                  </a:solidFill>
                </a:rPr>
                <a:t>符合现阶段各自情况</a:t>
              </a:r>
              <a:endParaRPr lang="zh-CN" altLang="en-US" dirty="0">
                <a:solidFill>
                  <a:schemeClr val="bg1"/>
                </a:solidFill>
              </a:endParaRPr>
            </a:p>
          </p:txBody>
        </p:sp>
      </p:grpSp>
      <p:sp>
        <p:nvSpPr>
          <p:cNvPr id="19" name="矩形 18"/>
          <p:cNvSpPr/>
          <p:nvPr/>
        </p:nvSpPr>
        <p:spPr>
          <a:xfrm>
            <a:off x="508201" y="269576"/>
            <a:ext cx="6096000" cy="954107"/>
          </a:xfrm>
          <a:prstGeom prst="rect">
            <a:avLst/>
          </a:prstGeom>
        </p:spPr>
        <p:txBody>
          <a:bodyPr>
            <a:spAutoFit/>
          </a:bodyPr>
          <a:lstStyle/>
          <a:p>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Reason</a:t>
            </a:r>
            <a:endParaRPr kumimoji="1" lang="zh-CN" altLang="en-US" sz="2400" dirty="0">
              <a:solidFill>
                <a:schemeClr val="bg1"/>
              </a:solidFill>
            </a:endParaRPr>
          </a:p>
          <a:p>
            <a:r>
              <a:rPr kumimoji="1" lang="zh-CN" altLang="en-US" sz="3200" dirty="0">
                <a:solidFill>
                  <a:schemeClr val="bg1"/>
                </a:solidFill>
              </a:rPr>
              <a:t>理由</a:t>
            </a:r>
            <a:endParaRPr kumimoji="1" lang="zh-CN" altLang="en-US" sz="3200" dirty="0">
              <a:solidFill>
                <a:schemeClr val="bg1"/>
              </a:solidFill>
            </a:endParaRPr>
          </a:p>
        </p:txBody>
      </p:sp>
    </p:spTree>
    <p:extLst>
      <p:ext uri="{BB962C8B-B14F-4D97-AF65-F5344CB8AC3E}">
        <p14:creationId xmlns:p14="http://schemas.microsoft.com/office/powerpoint/2010/main" val="1761250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5978022"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5407906"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cxnSp>
        <p:nvCxnSpPr>
          <p:cNvPr id="40" name="直接连接符 39"/>
          <p:cNvCxnSpPr/>
          <p:nvPr/>
        </p:nvCxnSpPr>
        <p:spPr>
          <a:xfrm>
            <a:off x="5341765" y="4715545"/>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4907861" y="2473781"/>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4907861" y="4533576"/>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6326423"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sp>
        <p:nvSpPr>
          <p:cNvPr id="34" name="文本框 33"/>
          <p:cNvSpPr txBox="1"/>
          <p:nvPr/>
        </p:nvSpPr>
        <p:spPr>
          <a:xfrm>
            <a:off x="6300989" y="4432504"/>
            <a:ext cx="638969" cy="523220"/>
          </a:xfrm>
          <a:prstGeom prst="rect">
            <a:avLst/>
          </a:prstGeom>
          <a:noFill/>
        </p:spPr>
        <p:txBody>
          <a:bodyPr wrap="square" rtlCol="0">
            <a:spAutoFit/>
          </a:bodyPr>
          <a:lstStyle/>
          <a:p>
            <a:r>
              <a:rPr kumimoji="1" lang="en-US" altLang="zh-CN" sz="2800" dirty="0" smtClean="0">
                <a:solidFill>
                  <a:schemeClr val="bg1"/>
                </a:solidFill>
              </a:rPr>
              <a:t>2</a:t>
            </a:r>
            <a:endParaRPr kumimoji="1" lang="zh-CN" altLang="en-US" sz="2800" dirty="0">
              <a:solidFill>
                <a:schemeClr val="bg1"/>
              </a:solidFill>
            </a:endParaRPr>
          </a:p>
        </p:txBody>
      </p:sp>
      <p:grpSp>
        <p:nvGrpSpPr>
          <p:cNvPr id="4" name="组 3"/>
          <p:cNvGrpSpPr/>
          <p:nvPr/>
        </p:nvGrpSpPr>
        <p:grpSpPr>
          <a:xfrm>
            <a:off x="3109765"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1" name="组 40"/>
          <p:cNvGrpSpPr/>
          <p:nvPr/>
        </p:nvGrpSpPr>
        <p:grpSpPr>
          <a:xfrm>
            <a:off x="3018191" y="4294775"/>
            <a:ext cx="2257425" cy="932013"/>
            <a:chOff x="1902757" y="2260691"/>
            <a:chExt cx="2257425" cy="932013"/>
          </a:xfrm>
        </p:grpSpPr>
        <p:sp>
          <p:nvSpPr>
            <p:cNvPr id="42" name="矩形 41"/>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分工 完成各自的部分</a:t>
              </a:r>
              <a:endParaRPr lang="zh-CN" altLang="en-US" sz="2400" dirty="0"/>
            </a:p>
          </p:txBody>
        </p:sp>
        <p:sp>
          <p:nvSpPr>
            <p:cNvPr id="43" name="椭圆 42"/>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3459128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2"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p:tgtEl>
                                          <p:spTgt spid="40"/>
                                        </p:tgtEl>
                                        <p:attrNameLst>
                                          <p:attrName>ppt_x</p:attrName>
                                        </p:attrNameLst>
                                      </p:cBhvr>
                                      <p:tavLst>
                                        <p:tav tm="0">
                                          <p:val>
                                            <p:strVal val="#ppt_x+#ppt_w*1.125000"/>
                                          </p:val>
                                        </p:tav>
                                        <p:tav tm="100000">
                                          <p:val>
                                            <p:strVal val="#ppt_x"/>
                                          </p:val>
                                        </p:tav>
                                      </p:tavLst>
                                    </p:anim>
                                    <p:animEffect transition="in" filter="wipe(left)">
                                      <p:cBhvr>
                                        <p:cTn id="14" dur="500"/>
                                        <p:tgtEl>
                                          <p:spTgt spid="40"/>
                                        </p:tgtEl>
                                      </p:cBhvr>
                                    </p:animEffect>
                                  </p:childTnLst>
                                </p:cTn>
                              </p:par>
                            </p:childTnLst>
                          </p:cTn>
                        </p:par>
                        <p:par>
                          <p:cTn id="15" fill="hold">
                            <p:stCondLst>
                              <p:cond delay="1500"/>
                            </p:stCondLst>
                            <p:childTnLst>
                              <p:par>
                                <p:cTn id="16" presetID="12" presetClass="entr" presetSubtype="2"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p:tgtEl>
                                          <p:spTgt spid="41"/>
                                        </p:tgtEl>
                                        <p:attrNameLst>
                                          <p:attrName>ppt_x</p:attrName>
                                        </p:attrNameLst>
                                      </p:cBhvr>
                                      <p:tavLst>
                                        <p:tav tm="0">
                                          <p:val>
                                            <p:strVal val="#ppt_x+#ppt_w*1.125000"/>
                                          </p:val>
                                        </p:tav>
                                        <p:tav tm="100000">
                                          <p:val>
                                            <p:strVal val="#ppt_x"/>
                                          </p:val>
                                        </p:tav>
                                      </p:tavLst>
                                    </p:anim>
                                    <p:animEffect transition="in" filter="wipe(left)">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4" name="组合 13"/>
          <p:cNvGrpSpPr/>
          <p:nvPr/>
        </p:nvGrpSpPr>
        <p:grpSpPr>
          <a:xfrm>
            <a:off x="5094359" y="2140706"/>
            <a:ext cx="2014539" cy="2692550"/>
            <a:chOff x="4895137" y="2285747"/>
            <a:chExt cx="2014538" cy="2692550"/>
          </a:xfrm>
        </p:grpSpPr>
        <p:sp>
          <p:nvSpPr>
            <p:cNvPr id="11" name="椭圆 10"/>
            <p:cNvSpPr/>
            <p:nvPr/>
          </p:nvSpPr>
          <p:spPr>
            <a:xfrm>
              <a:off x="4895137" y="4211714"/>
              <a:ext cx="2014538" cy="766583"/>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泪滴形 5"/>
            <p:cNvSpPr/>
            <p:nvPr/>
          </p:nvSpPr>
          <p:spPr>
            <a:xfrm rot="8100000">
              <a:off x="5137804" y="2285747"/>
              <a:ext cx="1529209" cy="1529209"/>
            </a:xfrm>
            <a:prstGeom prst="teardrop">
              <a:avLst>
                <a:gd name="adj" fmla="val 1244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p:nvSpPr>
          <p:spPr>
            <a:xfrm>
              <a:off x="5655665" y="4528458"/>
              <a:ext cx="493485" cy="116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5603223" y="4516119"/>
              <a:ext cx="598368" cy="140792"/>
            </a:xfrm>
            <a:prstGeom prst="ellipse">
              <a:avLst/>
            </a:prstGeom>
            <a:noFill/>
            <a:ln>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5027324" y="2819518"/>
              <a:ext cx="1787814" cy="461665"/>
            </a:xfrm>
            <a:prstGeom prst="rect">
              <a:avLst/>
            </a:prstGeom>
            <a:noFill/>
          </p:spPr>
          <p:txBody>
            <a:bodyPr wrap="square" rtlCol="0">
              <a:spAutoFit/>
            </a:bodyPr>
            <a:lstStyle/>
            <a:p>
              <a:pPr algn="ctr"/>
              <a:r>
                <a:rPr lang="en-US" altLang="zh-CN" sz="2400" b="1" dirty="0" smtClean="0">
                  <a:solidFill>
                    <a:schemeClr val="bg1"/>
                  </a:solidFill>
                </a:rPr>
                <a:t>P</a:t>
              </a:r>
              <a:r>
                <a:rPr lang="en-US" altLang="zh-CN" sz="2400" b="1" dirty="0" smtClean="0">
                  <a:solidFill>
                    <a:schemeClr val="bg1"/>
                  </a:solidFill>
                </a:rPr>
                <a:t>roject</a:t>
              </a:r>
              <a:endParaRPr lang="zh-CN" altLang="en-US" sz="2400" b="1" dirty="0">
                <a:solidFill>
                  <a:schemeClr val="bg1"/>
                </a:solidFill>
              </a:endParaRPr>
            </a:p>
          </p:txBody>
        </p:sp>
        <p:sp>
          <p:nvSpPr>
            <p:cNvPr id="10" name="等腰三角形 9"/>
            <p:cNvSpPr/>
            <p:nvPr/>
          </p:nvSpPr>
          <p:spPr>
            <a:xfrm rot="10800000">
              <a:off x="5739502" y="3930844"/>
              <a:ext cx="325809" cy="2808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 name="文本框 4"/>
          <p:cNvSpPr txBox="1"/>
          <p:nvPr/>
        </p:nvSpPr>
        <p:spPr>
          <a:xfrm>
            <a:off x="609600" y="328247"/>
            <a:ext cx="1913601" cy="1446550"/>
          </a:xfrm>
          <a:prstGeom prst="rect">
            <a:avLst/>
          </a:prstGeom>
          <a:noFill/>
        </p:spPr>
        <p:txBody>
          <a:bodyPr wrap="square" rtlCol="0">
            <a:spAutoFit/>
          </a:bodyPr>
          <a:lstStyle/>
          <a:p>
            <a:r>
              <a:rPr kumimoji="1" lang="en-US" altLang="zh-CN" sz="2400" dirty="0" smtClean="0">
                <a:solidFill>
                  <a:schemeClr val="bg1"/>
                </a:solidFill>
              </a:rPr>
              <a:t>Division</a:t>
            </a:r>
            <a:endParaRPr kumimoji="1" lang="zh-CN" altLang="en-US" sz="2400" dirty="0" smtClean="0">
              <a:solidFill>
                <a:schemeClr val="bg1"/>
              </a:solidFill>
            </a:endParaRPr>
          </a:p>
          <a:p>
            <a:r>
              <a:rPr kumimoji="1" lang="zh-CN" altLang="en-US" sz="3200" dirty="0" smtClean="0">
                <a:solidFill>
                  <a:schemeClr val="bg1"/>
                </a:solidFill>
              </a:rPr>
              <a:t>分工</a:t>
            </a:r>
          </a:p>
          <a:p>
            <a:endParaRPr kumimoji="1" lang="zh-CN" altLang="en-US" sz="3200" dirty="0"/>
          </a:p>
        </p:txBody>
      </p:sp>
      <p:grpSp>
        <p:nvGrpSpPr>
          <p:cNvPr id="38" name="组 37"/>
          <p:cNvGrpSpPr/>
          <p:nvPr/>
        </p:nvGrpSpPr>
        <p:grpSpPr>
          <a:xfrm>
            <a:off x="441222" y="1842986"/>
            <a:ext cx="3224259" cy="878718"/>
            <a:chOff x="678966" y="1934426"/>
            <a:chExt cx="3224259" cy="878718"/>
          </a:xfrm>
        </p:grpSpPr>
        <p:grpSp>
          <p:nvGrpSpPr>
            <p:cNvPr id="41" name="组合 40"/>
            <p:cNvGrpSpPr/>
            <p:nvPr/>
          </p:nvGrpSpPr>
          <p:grpSpPr>
            <a:xfrm>
              <a:off x="678966" y="1934426"/>
              <a:ext cx="2388240" cy="878718"/>
              <a:chOff x="1050837" y="2208472"/>
              <a:chExt cx="2388239" cy="878718"/>
            </a:xfrm>
          </p:grpSpPr>
          <p:sp>
            <p:nvSpPr>
              <p:cNvPr id="39" name="文本框 38"/>
              <p:cNvSpPr txBox="1"/>
              <p:nvPr/>
            </p:nvSpPr>
            <p:spPr>
              <a:xfrm>
                <a:off x="1165808" y="2208472"/>
                <a:ext cx="1787815" cy="461665"/>
              </a:xfrm>
              <a:prstGeom prst="rect">
                <a:avLst/>
              </a:prstGeom>
              <a:noFill/>
            </p:spPr>
            <p:txBody>
              <a:bodyPr wrap="square" rtlCol="0">
                <a:spAutoFit/>
              </a:bodyPr>
              <a:lstStyle/>
              <a:p>
                <a:pPr algn="r"/>
                <a:r>
                  <a:rPr lang="zh-CN" altLang="en-US" sz="2400" b="1" dirty="0" smtClean="0">
                    <a:solidFill>
                      <a:schemeClr val="bg1"/>
                    </a:solidFill>
                  </a:rPr>
                  <a:t>徐麦亮</a:t>
                </a:r>
                <a:endParaRPr lang="zh-CN" altLang="en-US" sz="2400" b="1" dirty="0">
                  <a:solidFill>
                    <a:schemeClr val="bg1"/>
                  </a:solidFill>
                </a:endParaRPr>
              </a:p>
            </p:txBody>
          </p:sp>
          <p:sp>
            <p:nvSpPr>
              <p:cNvPr id="40" name="矩形 39"/>
              <p:cNvSpPr/>
              <p:nvPr/>
            </p:nvSpPr>
            <p:spPr>
              <a:xfrm>
                <a:off x="1050837" y="2625525"/>
                <a:ext cx="2388239" cy="461665"/>
              </a:xfrm>
              <a:prstGeom prst="rect">
                <a:avLst/>
              </a:prstGeom>
            </p:spPr>
            <p:txBody>
              <a:bodyPr wrap="square">
                <a:spAutoFit/>
              </a:bodyPr>
              <a:lstStyle/>
              <a:p>
                <a:pPr algn="r"/>
                <a:r>
                  <a:rPr lang="zh-CN" altLang="en-US" sz="2400" dirty="0" smtClean="0">
                    <a:solidFill>
                      <a:schemeClr val="bg1"/>
                    </a:solidFill>
                  </a:rPr>
                  <a:t>顶部导航部分</a:t>
                </a:r>
                <a:endParaRPr lang="zh-CN" altLang="en-US" sz="2400" dirty="0">
                  <a:solidFill>
                    <a:schemeClr val="bg1"/>
                  </a:solidFill>
                </a:endParaRPr>
              </a:p>
            </p:txBody>
          </p:sp>
        </p:grpSp>
        <p:grpSp>
          <p:nvGrpSpPr>
            <p:cNvPr id="26" name="组 25"/>
            <p:cNvGrpSpPr/>
            <p:nvPr/>
          </p:nvGrpSpPr>
          <p:grpSpPr>
            <a:xfrm>
              <a:off x="3335061" y="1975287"/>
              <a:ext cx="568164" cy="684605"/>
              <a:chOff x="3778818" y="1026545"/>
              <a:chExt cx="568164" cy="684605"/>
            </a:xfrm>
          </p:grpSpPr>
          <p:sp>
            <p:nvSpPr>
              <p:cNvPr id="12" name="椭圆 11"/>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5" name="组合 29"/>
              <p:cNvGrpSpPr/>
              <p:nvPr/>
            </p:nvGrpSpPr>
            <p:grpSpPr>
              <a:xfrm>
                <a:off x="3858005" y="1026545"/>
                <a:ext cx="414339" cy="514350"/>
                <a:chOff x="8560430" y="3161416"/>
                <a:chExt cx="414338" cy="514350"/>
              </a:xfrm>
            </p:grpSpPr>
            <p:sp>
              <p:nvSpPr>
                <p:cNvPr id="56" name="任意多边形 23"/>
                <p:cNvSpPr/>
                <p:nvPr/>
              </p:nvSpPr>
              <p:spPr>
                <a:xfrm>
                  <a:off x="8560430" y="3161416"/>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94" name="组 93"/>
          <p:cNvGrpSpPr/>
          <p:nvPr/>
        </p:nvGrpSpPr>
        <p:grpSpPr>
          <a:xfrm>
            <a:off x="7434289" y="4891999"/>
            <a:ext cx="3593373" cy="1292662"/>
            <a:chOff x="6702769" y="5221183"/>
            <a:chExt cx="3593373" cy="1292662"/>
          </a:xfrm>
        </p:grpSpPr>
        <p:sp>
          <p:nvSpPr>
            <p:cNvPr id="50" name="文本框 49"/>
            <p:cNvSpPr txBox="1"/>
            <p:nvPr/>
          </p:nvSpPr>
          <p:spPr>
            <a:xfrm>
              <a:off x="7587276" y="5221183"/>
              <a:ext cx="1787815" cy="461665"/>
            </a:xfrm>
            <a:prstGeom prst="rect">
              <a:avLst/>
            </a:prstGeom>
            <a:noFill/>
          </p:spPr>
          <p:txBody>
            <a:bodyPr wrap="square" rtlCol="0">
              <a:spAutoFit/>
            </a:bodyPr>
            <a:lstStyle/>
            <a:p>
              <a:r>
                <a:rPr lang="zh-CN" altLang="en-US" sz="2400" b="1" dirty="0" smtClean="0">
                  <a:solidFill>
                    <a:schemeClr val="bg1"/>
                  </a:solidFill>
                </a:rPr>
                <a:t>王璋璋</a:t>
              </a:r>
              <a:endParaRPr lang="zh-CN" altLang="en-US" sz="2400" b="1" dirty="0">
                <a:solidFill>
                  <a:schemeClr val="bg1"/>
                </a:solidFill>
              </a:endParaRPr>
            </a:p>
          </p:txBody>
        </p:sp>
        <p:sp>
          <p:nvSpPr>
            <p:cNvPr id="51" name="矩形 50"/>
            <p:cNvSpPr/>
            <p:nvPr/>
          </p:nvSpPr>
          <p:spPr>
            <a:xfrm>
              <a:off x="7587275" y="5682848"/>
              <a:ext cx="2708867" cy="830997"/>
            </a:xfrm>
            <a:prstGeom prst="rect">
              <a:avLst/>
            </a:prstGeom>
          </p:spPr>
          <p:txBody>
            <a:bodyPr wrap="square">
              <a:spAutoFit/>
            </a:bodyPr>
            <a:lstStyle/>
            <a:p>
              <a:r>
                <a:rPr lang="zh-CN" altLang="en-US" sz="2400" dirty="0" smtClean="0">
                  <a:solidFill>
                    <a:schemeClr val="bg1"/>
                  </a:solidFill>
                </a:rPr>
                <a:t>内容和视频及尾部</a:t>
              </a:r>
            </a:p>
            <a:p>
              <a:r>
                <a:rPr lang="zh-CN" altLang="en-US" sz="2400" dirty="0" smtClean="0">
                  <a:solidFill>
                    <a:schemeClr val="bg1"/>
                  </a:solidFill>
                </a:rPr>
                <a:t>部分</a:t>
              </a:r>
              <a:endParaRPr lang="zh-CN" altLang="en-US" sz="2400" dirty="0">
                <a:solidFill>
                  <a:schemeClr val="bg1"/>
                </a:solidFill>
              </a:endParaRPr>
            </a:p>
          </p:txBody>
        </p:sp>
        <p:grpSp>
          <p:nvGrpSpPr>
            <p:cNvPr id="58" name="组 57"/>
            <p:cNvGrpSpPr/>
            <p:nvPr/>
          </p:nvGrpSpPr>
          <p:grpSpPr>
            <a:xfrm>
              <a:off x="6702769" y="5530395"/>
              <a:ext cx="568164" cy="638658"/>
              <a:chOff x="3778818" y="1072492"/>
              <a:chExt cx="568164" cy="638658"/>
            </a:xfrm>
          </p:grpSpPr>
          <p:sp>
            <p:nvSpPr>
              <p:cNvPr id="59" name="椭圆 58"/>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29"/>
              <p:cNvGrpSpPr/>
              <p:nvPr/>
            </p:nvGrpSpPr>
            <p:grpSpPr>
              <a:xfrm>
                <a:off x="3860216" y="1072492"/>
                <a:ext cx="414339" cy="514350"/>
                <a:chOff x="8562641" y="3207363"/>
                <a:chExt cx="414338" cy="514350"/>
              </a:xfrm>
            </p:grpSpPr>
            <p:sp>
              <p:nvSpPr>
                <p:cNvPr id="61"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92" name="组 91"/>
          <p:cNvGrpSpPr/>
          <p:nvPr/>
        </p:nvGrpSpPr>
        <p:grpSpPr>
          <a:xfrm>
            <a:off x="7032649" y="355573"/>
            <a:ext cx="3428086" cy="958576"/>
            <a:chOff x="6868057" y="447013"/>
            <a:chExt cx="3428086" cy="958576"/>
          </a:xfrm>
        </p:grpSpPr>
        <p:grpSp>
          <p:nvGrpSpPr>
            <p:cNvPr id="42" name="组合 41"/>
            <p:cNvGrpSpPr/>
            <p:nvPr/>
          </p:nvGrpSpPr>
          <p:grpSpPr>
            <a:xfrm>
              <a:off x="7711515" y="447013"/>
              <a:ext cx="2584628" cy="958576"/>
              <a:chOff x="1762678" y="2091075"/>
              <a:chExt cx="2584627" cy="958576"/>
            </a:xfrm>
          </p:grpSpPr>
          <p:sp>
            <p:nvSpPr>
              <p:cNvPr id="43" name="文本框 42"/>
              <p:cNvSpPr txBox="1"/>
              <p:nvPr/>
            </p:nvSpPr>
            <p:spPr>
              <a:xfrm>
                <a:off x="1762678" y="2091075"/>
                <a:ext cx="1663575" cy="461665"/>
              </a:xfrm>
              <a:prstGeom prst="rect">
                <a:avLst/>
              </a:prstGeom>
              <a:noFill/>
            </p:spPr>
            <p:txBody>
              <a:bodyPr wrap="square" rtlCol="0">
                <a:spAutoFit/>
              </a:bodyPr>
              <a:lstStyle/>
              <a:p>
                <a:pPr algn="r"/>
                <a:r>
                  <a:rPr lang="zh-CN" altLang="en-US" sz="2400" b="1" dirty="0" smtClean="0">
                    <a:solidFill>
                      <a:schemeClr val="bg1"/>
                    </a:solidFill>
                  </a:rPr>
                  <a:t>肖刚</a:t>
                </a:r>
                <a:endParaRPr lang="zh-CN" altLang="en-US" sz="2400" b="1" dirty="0">
                  <a:solidFill>
                    <a:schemeClr val="bg1"/>
                  </a:solidFill>
                </a:endParaRPr>
              </a:p>
            </p:txBody>
          </p:sp>
          <p:sp>
            <p:nvSpPr>
              <p:cNvPr id="44" name="矩形 43"/>
              <p:cNvSpPr/>
              <p:nvPr/>
            </p:nvSpPr>
            <p:spPr>
              <a:xfrm>
                <a:off x="1849185" y="2587986"/>
                <a:ext cx="2498120" cy="461665"/>
              </a:xfrm>
              <a:prstGeom prst="rect">
                <a:avLst/>
              </a:prstGeom>
            </p:spPr>
            <p:txBody>
              <a:bodyPr wrap="square">
                <a:spAutoFit/>
              </a:bodyPr>
              <a:lstStyle/>
              <a:p>
                <a:pPr algn="ctr"/>
                <a:r>
                  <a:rPr lang="zh-CN" altLang="en-US" sz="2400" dirty="0" smtClean="0">
                    <a:solidFill>
                      <a:schemeClr val="bg1"/>
                    </a:solidFill>
                  </a:rPr>
                  <a:t>单品</a:t>
                </a:r>
                <a:r>
                  <a:rPr lang="en-US" altLang="zh-CN" sz="2400" dirty="0" smtClean="0">
                    <a:solidFill>
                      <a:schemeClr val="bg1"/>
                    </a:solidFill>
                  </a:rPr>
                  <a:t>,</a:t>
                </a:r>
                <a:r>
                  <a:rPr lang="zh-CN" altLang="en-US" sz="2400" dirty="0" smtClean="0">
                    <a:solidFill>
                      <a:schemeClr val="bg1"/>
                    </a:solidFill>
                  </a:rPr>
                  <a:t>和推荐部分</a:t>
                </a:r>
                <a:endParaRPr lang="zh-CN" altLang="en-US" sz="2000" dirty="0">
                  <a:solidFill>
                    <a:schemeClr val="bg1"/>
                  </a:solidFill>
                </a:endParaRPr>
              </a:p>
            </p:txBody>
          </p:sp>
        </p:grpSp>
        <p:grpSp>
          <p:nvGrpSpPr>
            <p:cNvPr id="63" name="组 62"/>
            <p:cNvGrpSpPr/>
            <p:nvPr/>
          </p:nvGrpSpPr>
          <p:grpSpPr>
            <a:xfrm>
              <a:off x="6868057" y="704401"/>
              <a:ext cx="568164" cy="638658"/>
              <a:chOff x="3778818" y="1072492"/>
              <a:chExt cx="568164" cy="638658"/>
            </a:xfrm>
          </p:grpSpPr>
          <p:sp>
            <p:nvSpPr>
              <p:cNvPr id="64" name="椭圆 63"/>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5" name="组合 29"/>
              <p:cNvGrpSpPr/>
              <p:nvPr/>
            </p:nvGrpSpPr>
            <p:grpSpPr>
              <a:xfrm>
                <a:off x="3860216" y="1072492"/>
                <a:ext cx="414339" cy="514350"/>
                <a:chOff x="8562641" y="3207363"/>
                <a:chExt cx="414338" cy="514350"/>
              </a:xfrm>
            </p:grpSpPr>
            <p:sp>
              <p:nvSpPr>
                <p:cNvPr id="66"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93" name="组 92"/>
          <p:cNvGrpSpPr/>
          <p:nvPr/>
        </p:nvGrpSpPr>
        <p:grpSpPr>
          <a:xfrm>
            <a:off x="8547159" y="2670527"/>
            <a:ext cx="3402204" cy="1200329"/>
            <a:chOff x="8400855" y="3420335"/>
            <a:chExt cx="3402204" cy="1200329"/>
          </a:xfrm>
        </p:grpSpPr>
        <p:sp>
          <p:nvSpPr>
            <p:cNvPr id="36" name="矩形 35"/>
            <p:cNvSpPr/>
            <p:nvPr/>
          </p:nvSpPr>
          <p:spPr>
            <a:xfrm>
              <a:off x="9414819" y="3420335"/>
              <a:ext cx="2388240" cy="1200329"/>
            </a:xfrm>
            <a:prstGeom prst="rect">
              <a:avLst/>
            </a:prstGeom>
          </p:spPr>
          <p:txBody>
            <a:bodyPr wrap="square">
              <a:spAutoFit/>
            </a:bodyPr>
            <a:lstStyle/>
            <a:p>
              <a:r>
                <a:rPr lang="zh-CN" altLang="en-US" sz="2400" dirty="0" smtClean="0">
                  <a:solidFill>
                    <a:schemeClr val="bg1"/>
                  </a:solidFill>
                </a:rPr>
                <a:t>张孟浩</a:t>
              </a:r>
              <a:endParaRPr lang="zh-CN" altLang="en-US" sz="2400" dirty="0" smtClean="0">
                <a:solidFill>
                  <a:schemeClr val="bg1"/>
                </a:solidFill>
              </a:endParaRPr>
            </a:p>
            <a:p>
              <a:r>
                <a:rPr lang="zh-CN" altLang="en-US" sz="2400" dirty="0" smtClean="0">
                  <a:solidFill>
                    <a:schemeClr val="bg1"/>
                  </a:solidFill>
                </a:rPr>
                <a:t>搭配和智能硬件部分</a:t>
              </a:r>
              <a:endParaRPr lang="zh-CN" altLang="en-US" sz="2400" dirty="0">
                <a:solidFill>
                  <a:schemeClr val="bg1"/>
                </a:solidFill>
              </a:endParaRPr>
            </a:p>
          </p:txBody>
        </p:sp>
        <p:grpSp>
          <p:nvGrpSpPr>
            <p:cNvPr id="68" name="组 67"/>
            <p:cNvGrpSpPr/>
            <p:nvPr/>
          </p:nvGrpSpPr>
          <p:grpSpPr>
            <a:xfrm>
              <a:off x="8400855" y="3606909"/>
              <a:ext cx="568164" cy="638658"/>
              <a:chOff x="3778818" y="1072492"/>
              <a:chExt cx="568164" cy="638658"/>
            </a:xfrm>
          </p:grpSpPr>
          <p:sp>
            <p:nvSpPr>
              <p:cNvPr id="69" name="椭圆 68"/>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0" name="组合 29"/>
              <p:cNvGrpSpPr/>
              <p:nvPr/>
            </p:nvGrpSpPr>
            <p:grpSpPr>
              <a:xfrm>
                <a:off x="3860216" y="1072492"/>
                <a:ext cx="414339" cy="514350"/>
                <a:chOff x="8562641" y="3207363"/>
                <a:chExt cx="414338" cy="514350"/>
              </a:xfrm>
            </p:grpSpPr>
            <p:sp>
              <p:nvSpPr>
                <p:cNvPr id="71"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83" name="组 82"/>
          <p:cNvGrpSpPr/>
          <p:nvPr/>
        </p:nvGrpSpPr>
        <p:grpSpPr>
          <a:xfrm>
            <a:off x="667967" y="4390427"/>
            <a:ext cx="2962984" cy="1248050"/>
            <a:chOff x="940241" y="1934426"/>
            <a:chExt cx="2962984" cy="1248050"/>
          </a:xfrm>
        </p:grpSpPr>
        <p:grpSp>
          <p:nvGrpSpPr>
            <p:cNvPr id="84" name="组合 40"/>
            <p:cNvGrpSpPr/>
            <p:nvPr/>
          </p:nvGrpSpPr>
          <p:grpSpPr>
            <a:xfrm>
              <a:off x="940241" y="1934426"/>
              <a:ext cx="2511514" cy="1248050"/>
              <a:chOff x="1312112" y="2208472"/>
              <a:chExt cx="2511513" cy="1248050"/>
            </a:xfrm>
          </p:grpSpPr>
          <p:sp>
            <p:nvSpPr>
              <p:cNvPr id="90" name="文本框 89"/>
              <p:cNvSpPr txBox="1"/>
              <p:nvPr/>
            </p:nvSpPr>
            <p:spPr>
              <a:xfrm>
                <a:off x="1312112" y="2208472"/>
                <a:ext cx="1787815" cy="461665"/>
              </a:xfrm>
              <a:prstGeom prst="rect">
                <a:avLst/>
              </a:prstGeom>
              <a:noFill/>
            </p:spPr>
            <p:txBody>
              <a:bodyPr wrap="square" rtlCol="0">
                <a:spAutoFit/>
              </a:bodyPr>
              <a:lstStyle/>
              <a:p>
                <a:pPr algn="r"/>
                <a:r>
                  <a:rPr lang="zh-CN" altLang="en-US" sz="2400" b="1" dirty="0" smtClean="0">
                    <a:solidFill>
                      <a:schemeClr val="bg1"/>
                    </a:solidFill>
                  </a:rPr>
                  <a:t>徐鹏程</a:t>
                </a:r>
                <a:endParaRPr lang="zh-CN" altLang="en-US" sz="2400" b="1" dirty="0">
                  <a:solidFill>
                    <a:schemeClr val="bg1"/>
                  </a:solidFill>
                </a:endParaRPr>
              </a:p>
            </p:txBody>
          </p:sp>
          <p:sp>
            <p:nvSpPr>
              <p:cNvPr id="91" name="矩形 90"/>
              <p:cNvSpPr/>
              <p:nvPr/>
            </p:nvSpPr>
            <p:spPr>
              <a:xfrm>
                <a:off x="1435386" y="2625525"/>
                <a:ext cx="2388239" cy="830997"/>
              </a:xfrm>
              <a:prstGeom prst="rect">
                <a:avLst/>
              </a:prstGeom>
            </p:spPr>
            <p:txBody>
              <a:bodyPr wrap="square">
                <a:spAutoFit/>
              </a:bodyPr>
              <a:lstStyle/>
              <a:p>
                <a:pPr algn="ctr"/>
                <a:r>
                  <a:rPr lang="zh-CN" altLang="en-US" sz="2400" dirty="0" smtClean="0">
                    <a:solidFill>
                      <a:schemeClr val="bg1"/>
                    </a:solidFill>
                  </a:rPr>
                  <a:t>中间配件</a:t>
                </a:r>
              </a:p>
              <a:p>
                <a:pPr algn="ctr"/>
                <a:r>
                  <a:rPr lang="zh-CN" altLang="en-US" sz="2400" dirty="0" smtClean="0">
                    <a:solidFill>
                      <a:schemeClr val="bg1"/>
                    </a:solidFill>
                  </a:rPr>
                  <a:t>和周边部分</a:t>
                </a:r>
                <a:endParaRPr lang="zh-CN" altLang="en-US" sz="2400" dirty="0">
                  <a:solidFill>
                    <a:schemeClr val="bg1"/>
                  </a:solidFill>
                </a:endParaRPr>
              </a:p>
            </p:txBody>
          </p:sp>
        </p:grpSp>
        <p:grpSp>
          <p:nvGrpSpPr>
            <p:cNvPr id="85" name="组 84"/>
            <p:cNvGrpSpPr/>
            <p:nvPr/>
          </p:nvGrpSpPr>
          <p:grpSpPr>
            <a:xfrm>
              <a:off x="3335061" y="2021234"/>
              <a:ext cx="568164" cy="638658"/>
              <a:chOff x="3778818" y="1072492"/>
              <a:chExt cx="568164" cy="638658"/>
            </a:xfrm>
          </p:grpSpPr>
          <p:sp>
            <p:nvSpPr>
              <p:cNvPr id="86" name="椭圆 85"/>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7" name="组合 29"/>
              <p:cNvGrpSpPr/>
              <p:nvPr/>
            </p:nvGrpSpPr>
            <p:grpSpPr>
              <a:xfrm>
                <a:off x="3860216" y="1072492"/>
                <a:ext cx="414339" cy="514350"/>
                <a:chOff x="8562641" y="3207363"/>
                <a:chExt cx="414338" cy="514350"/>
              </a:xfrm>
            </p:grpSpPr>
            <p:sp>
              <p:nvSpPr>
                <p:cNvPr id="88"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cxnSp>
        <p:nvCxnSpPr>
          <p:cNvPr id="96" name="直线连接符 95"/>
          <p:cNvCxnSpPr/>
          <p:nvPr/>
        </p:nvCxnSpPr>
        <p:spPr>
          <a:xfrm flipH="1" flipV="1">
            <a:off x="4078224" y="2351479"/>
            <a:ext cx="1148322" cy="32299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p:nvPr/>
        </p:nvCxnSpPr>
        <p:spPr>
          <a:xfrm flipV="1">
            <a:off x="6508196" y="1494560"/>
            <a:ext cx="760105" cy="56969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p:nvPr/>
        </p:nvCxnSpPr>
        <p:spPr>
          <a:xfrm>
            <a:off x="7087513" y="3136142"/>
            <a:ext cx="112379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p:nvPr/>
        </p:nvCxnSpPr>
        <p:spPr>
          <a:xfrm flipH="1">
            <a:off x="3913632" y="3785803"/>
            <a:ext cx="1312914" cy="6708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p:nvPr/>
        </p:nvCxnSpPr>
        <p:spPr>
          <a:xfrm>
            <a:off x="7188154" y="4137951"/>
            <a:ext cx="1023158" cy="66952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42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500"/>
                                        <p:tgtEl>
                                          <p:spTgt spid="96"/>
                                        </p:tgtEl>
                                        <p:attrNameLst>
                                          <p:attrName>ppt_x</p:attrName>
                                        </p:attrNameLst>
                                      </p:cBhvr>
                                      <p:tavLst>
                                        <p:tav tm="0">
                                          <p:val>
                                            <p:strVal val="#ppt_x+#ppt_w*1.125000"/>
                                          </p:val>
                                        </p:tav>
                                        <p:tav tm="100000">
                                          <p:val>
                                            <p:strVal val="#ppt_x"/>
                                          </p:val>
                                        </p:tav>
                                      </p:tavLst>
                                    </p:anim>
                                    <p:animEffect transition="in" filter="wipe(left)">
                                      <p:cBhvr>
                                        <p:cTn id="19" dur="500"/>
                                        <p:tgtEl>
                                          <p:spTgt spid="96"/>
                                        </p:tgtEl>
                                      </p:cBhvr>
                                    </p:animEffect>
                                  </p:childTnLst>
                                </p:cTn>
                              </p:par>
                              <p:par>
                                <p:cTn id="20" presetID="12" presetClass="entr" presetSubtype="2"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additive="base">
                                        <p:cTn id="22" dur="500"/>
                                        <p:tgtEl>
                                          <p:spTgt spid="102"/>
                                        </p:tgtEl>
                                        <p:attrNameLst>
                                          <p:attrName>ppt_x</p:attrName>
                                        </p:attrNameLst>
                                      </p:cBhvr>
                                      <p:tavLst>
                                        <p:tav tm="0">
                                          <p:val>
                                            <p:strVal val="#ppt_x+#ppt_w*1.125000"/>
                                          </p:val>
                                        </p:tav>
                                        <p:tav tm="100000">
                                          <p:val>
                                            <p:strVal val="#ppt_x"/>
                                          </p:val>
                                        </p:tav>
                                      </p:tavLst>
                                    </p:anim>
                                    <p:animEffect transition="in" filter="wipe(left)">
                                      <p:cBhvr>
                                        <p:cTn id="23" dur="500"/>
                                        <p:tgtEl>
                                          <p:spTgt spid="102"/>
                                        </p:tgtEl>
                                      </p:cBhvr>
                                    </p:animEffect>
                                  </p:childTnLst>
                                </p:cTn>
                              </p:par>
                              <p:par>
                                <p:cTn id="24" presetID="12" presetClass="entr" presetSubtype="8"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p:tgtEl>
                                          <p:spTgt spid="98"/>
                                        </p:tgtEl>
                                        <p:attrNameLst>
                                          <p:attrName>ppt_x</p:attrName>
                                        </p:attrNameLst>
                                      </p:cBhvr>
                                      <p:tavLst>
                                        <p:tav tm="0">
                                          <p:val>
                                            <p:strVal val="#ppt_x-#ppt_w*1.125000"/>
                                          </p:val>
                                        </p:tav>
                                        <p:tav tm="100000">
                                          <p:val>
                                            <p:strVal val="#ppt_x"/>
                                          </p:val>
                                        </p:tav>
                                      </p:tavLst>
                                    </p:anim>
                                    <p:animEffect transition="in" filter="wipe(right)">
                                      <p:cBhvr>
                                        <p:cTn id="27" dur="500"/>
                                        <p:tgtEl>
                                          <p:spTgt spid="98"/>
                                        </p:tgtEl>
                                      </p:cBhvr>
                                    </p:animEffect>
                                  </p:childTnLst>
                                </p:cTn>
                              </p:par>
                              <p:par>
                                <p:cTn id="28" presetID="12" presetClass="entr" presetSubtype="8" fill="hold" nodeType="withEffect">
                                  <p:stCondLst>
                                    <p:cond delay="0"/>
                                  </p:stCondLst>
                                  <p:childTnLst>
                                    <p:set>
                                      <p:cBhvr>
                                        <p:cTn id="29" dur="1" fill="hold">
                                          <p:stCondLst>
                                            <p:cond delay="0"/>
                                          </p:stCondLst>
                                        </p:cTn>
                                        <p:tgtEl>
                                          <p:spTgt spid="100"/>
                                        </p:tgtEl>
                                        <p:attrNameLst>
                                          <p:attrName>style.visibility</p:attrName>
                                        </p:attrNameLst>
                                      </p:cBhvr>
                                      <p:to>
                                        <p:strVal val="visible"/>
                                      </p:to>
                                    </p:set>
                                    <p:anim calcmode="lin" valueType="num">
                                      <p:cBhvr additive="base">
                                        <p:cTn id="30" dur="500"/>
                                        <p:tgtEl>
                                          <p:spTgt spid="100"/>
                                        </p:tgtEl>
                                        <p:attrNameLst>
                                          <p:attrName>ppt_x</p:attrName>
                                        </p:attrNameLst>
                                      </p:cBhvr>
                                      <p:tavLst>
                                        <p:tav tm="0">
                                          <p:val>
                                            <p:strVal val="#ppt_x-#ppt_w*1.125000"/>
                                          </p:val>
                                        </p:tav>
                                        <p:tav tm="100000">
                                          <p:val>
                                            <p:strVal val="#ppt_x"/>
                                          </p:val>
                                        </p:tav>
                                      </p:tavLst>
                                    </p:anim>
                                    <p:animEffect transition="in" filter="wipe(right)">
                                      <p:cBhvr>
                                        <p:cTn id="31" dur="500"/>
                                        <p:tgtEl>
                                          <p:spTgt spid="100"/>
                                        </p:tgtEl>
                                      </p:cBhvr>
                                    </p:animEffect>
                                  </p:childTnLst>
                                </p:cTn>
                              </p:par>
                              <p:par>
                                <p:cTn id="32" presetID="12" presetClass="entr" presetSubtype="8"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additive="base">
                                        <p:cTn id="34" dur="500"/>
                                        <p:tgtEl>
                                          <p:spTgt spid="104"/>
                                        </p:tgtEl>
                                        <p:attrNameLst>
                                          <p:attrName>ppt_x</p:attrName>
                                        </p:attrNameLst>
                                      </p:cBhvr>
                                      <p:tavLst>
                                        <p:tav tm="0">
                                          <p:val>
                                            <p:strVal val="#ppt_x-#ppt_w*1.125000"/>
                                          </p:val>
                                        </p:tav>
                                        <p:tav tm="100000">
                                          <p:val>
                                            <p:strVal val="#ppt_x"/>
                                          </p:val>
                                        </p:tav>
                                      </p:tavLst>
                                    </p:anim>
                                    <p:animEffect transition="in" filter="wipe(right)">
                                      <p:cBhvr>
                                        <p:cTn id="35" dur="500"/>
                                        <p:tgtEl>
                                          <p:spTgt spid="104"/>
                                        </p:tgtEl>
                                      </p:cBhvr>
                                    </p:animEffect>
                                  </p:childTnLst>
                                </p:cTn>
                              </p:par>
                            </p:childTnLst>
                          </p:cTn>
                        </p:par>
                        <p:par>
                          <p:cTn id="36" fill="hold">
                            <p:stCondLst>
                              <p:cond delay="500"/>
                            </p:stCondLst>
                            <p:childTnLst>
                              <p:par>
                                <p:cTn id="37" presetID="12" presetClass="entr" presetSubtype="2"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left)">
                                      <p:cBhvr>
                                        <p:cTn id="40" dur="500"/>
                                        <p:tgtEl>
                                          <p:spTgt spid="38"/>
                                        </p:tgtEl>
                                      </p:cBhvr>
                                    </p:animEffect>
                                  </p:childTnLst>
                                </p:cTn>
                              </p:par>
                              <p:par>
                                <p:cTn id="41" presetID="12" presetClass="entr" presetSubtype="2"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p:tgtEl>
                                          <p:spTgt spid="83"/>
                                        </p:tgtEl>
                                        <p:attrNameLst>
                                          <p:attrName>ppt_x</p:attrName>
                                        </p:attrNameLst>
                                      </p:cBhvr>
                                      <p:tavLst>
                                        <p:tav tm="0">
                                          <p:val>
                                            <p:strVal val="#ppt_x+#ppt_w*1.125000"/>
                                          </p:val>
                                        </p:tav>
                                        <p:tav tm="100000">
                                          <p:val>
                                            <p:strVal val="#ppt_x"/>
                                          </p:val>
                                        </p:tav>
                                      </p:tavLst>
                                    </p:anim>
                                    <p:animEffect transition="in" filter="wipe(left)">
                                      <p:cBhvr>
                                        <p:cTn id="44" dur="500"/>
                                        <p:tgtEl>
                                          <p:spTgt spid="83"/>
                                        </p:tgtEl>
                                      </p:cBhvr>
                                    </p:animEffect>
                                  </p:childTnLst>
                                </p:cTn>
                              </p:par>
                              <p:par>
                                <p:cTn id="45" presetID="12" presetClass="entr" presetSubtype="8"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12" presetClass="entr" presetSubtype="8"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 calcmode="lin" valueType="num">
                                      <p:cBhvr additive="base">
                                        <p:cTn id="51" dur="500"/>
                                        <p:tgtEl>
                                          <p:spTgt spid="92"/>
                                        </p:tgtEl>
                                        <p:attrNameLst>
                                          <p:attrName>ppt_x</p:attrName>
                                        </p:attrNameLst>
                                      </p:cBhvr>
                                      <p:tavLst>
                                        <p:tav tm="0">
                                          <p:val>
                                            <p:strVal val="#ppt_x-#ppt_w*1.125000"/>
                                          </p:val>
                                        </p:tav>
                                        <p:tav tm="100000">
                                          <p:val>
                                            <p:strVal val="#ppt_x"/>
                                          </p:val>
                                        </p:tav>
                                      </p:tavLst>
                                    </p:anim>
                                    <p:animEffect transition="in" filter="wipe(right)">
                                      <p:cBhvr>
                                        <p:cTn id="52" dur="500"/>
                                        <p:tgtEl>
                                          <p:spTgt spid="92"/>
                                        </p:tgtEl>
                                      </p:cBhvr>
                                    </p:animEffect>
                                  </p:childTnLst>
                                </p:cTn>
                              </p:par>
                              <p:par>
                                <p:cTn id="53" presetID="12" presetClass="entr" presetSubtype="8"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p:tgtEl>
                                          <p:spTgt spid="94"/>
                                        </p:tgtEl>
                                        <p:attrNameLst>
                                          <p:attrName>ppt_x</p:attrName>
                                        </p:attrNameLst>
                                      </p:cBhvr>
                                      <p:tavLst>
                                        <p:tav tm="0">
                                          <p:val>
                                            <p:strVal val="#ppt_x-#ppt_w*1.125000"/>
                                          </p:val>
                                        </p:tav>
                                        <p:tav tm="100000">
                                          <p:val>
                                            <p:strVal val="#ppt_x"/>
                                          </p:val>
                                        </p:tav>
                                      </p:tavLst>
                                    </p:anim>
                                    <p:animEffect transition="in" filter="wipe(righ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4771014"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4200898"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cxnSp>
        <p:nvCxnSpPr>
          <p:cNvPr id="40" name="直接连接符 39"/>
          <p:cNvCxnSpPr/>
          <p:nvPr/>
        </p:nvCxnSpPr>
        <p:spPr>
          <a:xfrm>
            <a:off x="4134757" y="4715545"/>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3700853" y="2473781"/>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3700853" y="4533576"/>
            <a:ext cx="269625" cy="461665"/>
          </a:xfrm>
          <a:prstGeom prst="rect">
            <a:avLst/>
          </a:prstGeom>
        </p:spPr>
        <p:txBody>
          <a:bodyPr wrap="none">
            <a:spAutoFit/>
          </a:bodyPr>
          <a:lstStyle/>
          <a:p>
            <a:pPr algn="r" defTabSz="913755"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5119415"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sp>
        <p:nvSpPr>
          <p:cNvPr id="34" name="文本框 33"/>
          <p:cNvSpPr txBox="1"/>
          <p:nvPr/>
        </p:nvSpPr>
        <p:spPr>
          <a:xfrm>
            <a:off x="5093981" y="4432504"/>
            <a:ext cx="638969" cy="523220"/>
          </a:xfrm>
          <a:prstGeom prst="rect">
            <a:avLst/>
          </a:prstGeom>
          <a:noFill/>
        </p:spPr>
        <p:txBody>
          <a:bodyPr wrap="square" rtlCol="0">
            <a:spAutoFit/>
          </a:bodyPr>
          <a:lstStyle/>
          <a:p>
            <a:r>
              <a:rPr kumimoji="1" lang="en-US" altLang="zh-CN" sz="2800" dirty="0" smtClean="0">
                <a:solidFill>
                  <a:schemeClr val="bg1"/>
                </a:solidFill>
              </a:rPr>
              <a:t>2</a:t>
            </a:r>
            <a:endParaRPr kumimoji="1" lang="zh-CN" altLang="en-US" sz="2800" dirty="0">
              <a:solidFill>
                <a:schemeClr val="bg1"/>
              </a:solidFill>
            </a:endParaRPr>
          </a:p>
        </p:txBody>
      </p:sp>
      <p:sp>
        <p:nvSpPr>
          <p:cNvPr id="35" name="文本框 34"/>
          <p:cNvSpPr txBox="1"/>
          <p:nvPr/>
        </p:nvSpPr>
        <p:spPr>
          <a:xfrm>
            <a:off x="6758112" y="3455111"/>
            <a:ext cx="758099" cy="523220"/>
          </a:xfrm>
          <a:prstGeom prst="rect">
            <a:avLst/>
          </a:prstGeom>
          <a:noFill/>
        </p:spPr>
        <p:txBody>
          <a:bodyPr wrap="square" rtlCol="0">
            <a:spAutoFit/>
          </a:bodyPr>
          <a:lstStyle/>
          <a:p>
            <a:r>
              <a:rPr kumimoji="1" lang="en-US" altLang="zh-CN" sz="2800" dirty="0">
                <a:solidFill>
                  <a:schemeClr val="bg1"/>
                </a:solidFill>
              </a:rPr>
              <a:t>3</a:t>
            </a:r>
            <a:endParaRPr kumimoji="1" lang="zh-CN" altLang="en-US" sz="2800" dirty="0">
              <a:solidFill>
                <a:schemeClr val="bg1"/>
              </a:solidFill>
            </a:endParaRPr>
          </a:p>
        </p:txBody>
      </p:sp>
      <p:grpSp>
        <p:nvGrpSpPr>
          <p:cNvPr id="4" name="组 3"/>
          <p:cNvGrpSpPr/>
          <p:nvPr/>
        </p:nvGrpSpPr>
        <p:grpSpPr>
          <a:xfrm>
            <a:off x="1902757"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2" name="组 51"/>
          <p:cNvGrpSpPr/>
          <p:nvPr/>
        </p:nvGrpSpPr>
        <p:grpSpPr>
          <a:xfrm>
            <a:off x="9414081" y="2147166"/>
            <a:ext cx="2331153" cy="933136"/>
            <a:chOff x="1803604" y="2259568"/>
            <a:chExt cx="2331153" cy="933136"/>
          </a:xfrm>
        </p:grpSpPr>
        <p:sp>
          <p:nvSpPr>
            <p:cNvPr id="53" name="矩形 52"/>
            <p:cNvSpPr/>
            <p:nvPr/>
          </p:nvSpPr>
          <p:spPr>
            <a:xfrm>
              <a:off x="1803604" y="2259568"/>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最终整合</a:t>
              </a:r>
              <a:endParaRPr lang="zh-CN" altLang="en-US" sz="2400" dirty="0"/>
            </a:p>
          </p:txBody>
        </p:sp>
        <p:sp>
          <p:nvSpPr>
            <p:cNvPr id="54" name="椭圆 53"/>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1" name="组 40"/>
          <p:cNvGrpSpPr/>
          <p:nvPr/>
        </p:nvGrpSpPr>
        <p:grpSpPr>
          <a:xfrm>
            <a:off x="1811183" y="4294775"/>
            <a:ext cx="2257425" cy="932013"/>
            <a:chOff x="1902757" y="2260691"/>
            <a:chExt cx="2257425" cy="932013"/>
          </a:xfrm>
        </p:grpSpPr>
        <p:sp>
          <p:nvSpPr>
            <p:cNvPr id="42" name="矩形 41"/>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t>分工 完成各自的部分</a:t>
              </a:r>
              <a:endParaRPr lang="zh-CN" altLang="en-US" sz="2400" dirty="0"/>
            </a:p>
          </p:txBody>
        </p:sp>
        <p:sp>
          <p:nvSpPr>
            <p:cNvPr id="43" name="椭圆 42"/>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 name="组 6"/>
          <p:cNvGrpSpPr/>
          <p:nvPr/>
        </p:nvGrpSpPr>
        <p:grpSpPr>
          <a:xfrm>
            <a:off x="7482878" y="2547216"/>
            <a:ext cx="2001355" cy="776460"/>
            <a:chOff x="7633964" y="1099187"/>
            <a:chExt cx="2001355" cy="776460"/>
          </a:xfrm>
        </p:grpSpPr>
        <p:cxnSp>
          <p:nvCxnSpPr>
            <p:cNvPr id="29" name="直接连接符 28"/>
            <p:cNvCxnSpPr/>
            <p:nvPr/>
          </p:nvCxnSpPr>
          <p:spPr>
            <a:xfrm flipH="1">
              <a:off x="7633964" y="1103445"/>
              <a:ext cx="772203" cy="772202"/>
            </a:xfrm>
            <a:prstGeom prst="line">
              <a:avLst/>
            </a:prstGeom>
            <a:ln w="25400">
              <a:solidFill>
                <a:schemeClr val="bg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35168" y="1099187"/>
              <a:ext cx="1200151" cy="0"/>
            </a:xfrm>
            <a:prstGeom prst="line">
              <a:avLst/>
            </a:prstGeom>
            <a:ln w="25400">
              <a:solidFill>
                <a:schemeClr val="bg1"/>
              </a:solidFill>
              <a:round/>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763814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p:tgtEl>
                                          <p:spTgt spid="52"/>
                                        </p:tgtEl>
                                        <p:attrNameLst>
                                          <p:attrName>ppt_x</p:attrName>
                                        </p:attrNameLst>
                                      </p:cBhvr>
                                      <p:tavLst>
                                        <p:tav tm="0">
                                          <p:val>
                                            <p:strVal val="#ppt_x-#ppt_w*1.125000"/>
                                          </p:val>
                                        </p:tav>
                                        <p:tav tm="100000">
                                          <p:val>
                                            <p:strVal val="#ppt_x"/>
                                          </p:val>
                                        </p:tav>
                                      </p:tavLst>
                                    </p:anim>
                                    <p:animEffect transition="in" filter="wipe(right)">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 r="57796" b="30"/>
          <a:stretch/>
        </p:blipFill>
        <p:spPr>
          <a:xfrm>
            <a:off x="0" y="2036"/>
            <a:ext cx="4357688" cy="6855964"/>
          </a:xfrm>
          <a:custGeom>
            <a:avLst/>
            <a:gdLst>
              <a:gd name="connsiteX0" fmla="*/ 0 w 6072188"/>
              <a:gd name="connsiteY0" fmla="*/ 0 h 6855964"/>
              <a:gd name="connsiteX1" fmla="*/ 6072188 w 6072188"/>
              <a:gd name="connsiteY1" fmla="*/ 0 h 6855964"/>
              <a:gd name="connsiteX2" fmla="*/ 6072188 w 6072188"/>
              <a:gd name="connsiteY2" fmla="*/ 6855964 h 6855964"/>
              <a:gd name="connsiteX3" fmla="*/ 0 w 607218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6072188" h="6855964">
                <a:moveTo>
                  <a:pt x="0" y="0"/>
                </a:moveTo>
                <a:lnTo>
                  <a:pt x="6072188" y="0"/>
                </a:lnTo>
                <a:lnTo>
                  <a:pt x="6072188" y="6855964"/>
                </a:lnTo>
                <a:lnTo>
                  <a:pt x="0" y="6855964"/>
                </a:lnTo>
                <a:close/>
              </a:path>
            </a:pathLst>
          </a:custGeom>
        </p:spPr>
      </p:pic>
      <p:sp>
        <p:nvSpPr>
          <p:cNvPr id="10" name="矩形 9"/>
          <p:cNvSpPr/>
          <p:nvPr/>
        </p:nvSpPr>
        <p:spPr>
          <a:xfrm>
            <a:off x="-30850" y="28088"/>
            <a:ext cx="4357688" cy="6855964"/>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830997"/>
            </a:xfrm>
            <a:prstGeom prst="rect">
              <a:avLst/>
            </a:prstGeom>
          </p:spPr>
          <p:txBody>
            <a:bodyPr wrap="square">
              <a:spAutoFit/>
            </a:bodyPr>
            <a:lstStyle/>
            <a:p>
              <a:r>
                <a:rPr lang="en-US" altLang="zh-CN" sz="2000" dirty="0" smtClean="0">
                  <a:solidFill>
                    <a:schemeClr val="bg1"/>
                  </a:solidFill>
                </a:rPr>
                <a:t>Difficulty</a:t>
              </a:r>
              <a:endParaRPr lang="zh-CN" altLang="en-US" sz="2000" dirty="0" smtClean="0">
                <a:solidFill>
                  <a:schemeClr val="bg1"/>
                </a:solidFill>
              </a:endParaRPr>
            </a:p>
            <a:p>
              <a:r>
                <a:rPr lang="zh-CN" altLang="en-US" sz="2800" dirty="0" smtClean="0">
                  <a:solidFill>
                    <a:schemeClr val="bg1"/>
                  </a:solidFill>
                </a:rPr>
                <a:t>项目难点</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p:nvSpPr>
          <p:spPr>
            <a:xfrm>
              <a:off x="878680" y="791410"/>
              <a:ext cx="1574235" cy="246221"/>
            </a:xfrm>
            <a:prstGeom prst="rect">
              <a:avLst/>
            </a:prstGeom>
          </p:spPr>
          <p:txBody>
            <a:bodyPr wrap="square">
              <a:spAutoFit/>
            </a:bodyPr>
            <a:lstStyle/>
            <a:p>
              <a:endParaRPr lang="zh-CN" altLang="en-US" sz="1000" dirty="0">
                <a:solidFill>
                  <a:schemeClr val="bg1"/>
                </a:solidFill>
              </a:endParaRPr>
            </a:p>
          </p:txBody>
        </p:sp>
      </p:grpSp>
      <p:grpSp>
        <p:nvGrpSpPr>
          <p:cNvPr id="7" name="组 6"/>
          <p:cNvGrpSpPr/>
          <p:nvPr/>
        </p:nvGrpSpPr>
        <p:grpSpPr>
          <a:xfrm>
            <a:off x="3921687" y="1387965"/>
            <a:ext cx="5293920" cy="4607624"/>
            <a:chOff x="3921687" y="1387965"/>
            <a:chExt cx="5293920" cy="4607624"/>
          </a:xfrm>
        </p:grpSpPr>
        <p:grpSp>
          <p:nvGrpSpPr>
            <p:cNvPr id="15" name="组合 14"/>
            <p:cNvGrpSpPr/>
            <p:nvPr/>
          </p:nvGrpSpPr>
          <p:grpSpPr>
            <a:xfrm>
              <a:off x="3921687" y="1387965"/>
              <a:ext cx="995940" cy="995940"/>
              <a:chOff x="4974665" y="1045065"/>
              <a:chExt cx="995940" cy="995940"/>
            </a:xfrm>
          </p:grpSpPr>
          <p:sp>
            <p:nvSpPr>
              <p:cNvPr id="14" name="流程图: 联系 13"/>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grpSp>
          <p:nvGrpSpPr>
            <p:cNvPr id="16" name="组合 15"/>
            <p:cNvGrpSpPr/>
            <p:nvPr/>
          </p:nvGrpSpPr>
          <p:grpSpPr>
            <a:xfrm>
              <a:off x="3921687" y="3173902"/>
              <a:ext cx="995940" cy="995940"/>
              <a:chOff x="4974665" y="1045065"/>
              <a:chExt cx="995940" cy="995940"/>
            </a:xfrm>
          </p:grpSpPr>
          <p:sp>
            <p:nvSpPr>
              <p:cNvPr id="17" name="流程图: 联系 16"/>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grpSp>
          <p:nvGrpSpPr>
            <p:cNvPr id="19" name="组合 18"/>
            <p:cNvGrpSpPr/>
            <p:nvPr/>
          </p:nvGrpSpPr>
          <p:grpSpPr>
            <a:xfrm>
              <a:off x="3921687" y="4959840"/>
              <a:ext cx="995940" cy="995940"/>
              <a:chOff x="4974665" y="1045065"/>
              <a:chExt cx="995940" cy="995940"/>
            </a:xfrm>
          </p:grpSpPr>
          <p:sp>
            <p:nvSpPr>
              <p:cNvPr id="20" name="流程图: 联系 19"/>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sp>
          <p:nvSpPr>
            <p:cNvPr id="22" name="Freeform 147"/>
            <p:cNvSpPr>
              <a:spLocks noEditPoints="1"/>
            </p:cNvSpPr>
            <p:nvPr/>
          </p:nvSpPr>
          <p:spPr bwMode="auto">
            <a:xfrm>
              <a:off x="4215538" y="5257204"/>
              <a:ext cx="377156" cy="388700"/>
            </a:xfrm>
            <a:custGeom>
              <a:avLst/>
              <a:gdLst>
                <a:gd name="T0" fmla="*/ 108 w 124"/>
                <a:gd name="T1" fmla="*/ 0 h 128"/>
                <a:gd name="T2" fmla="*/ 16 w 124"/>
                <a:gd name="T3" fmla="*/ 0 h 128"/>
                <a:gd name="T4" fmla="*/ 0 w 124"/>
                <a:gd name="T5" fmla="*/ 16 h 128"/>
                <a:gd name="T6" fmla="*/ 0 w 124"/>
                <a:gd name="T7" fmla="*/ 88 h 128"/>
                <a:gd name="T8" fmla="*/ 16 w 124"/>
                <a:gd name="T9" fmla="*/ 104 h 128"/>
                <a:gd name="T10" fmla="*/ 48 w 124"/>
                <a:gd name="T11" fmla="*/ 104 h 128"/>
                <a:gd name="T12" fmla="*/ 48 w 124"/>
                <a:gd name="T13" fmla="*/ 120 h 128"/>
                <a:gd name="T14" fmla="*/ 40 w 124"/>
                <a:gd name="T15" fmla="*/ 120 h 128"/>
                <a:gd name="T16" fmla="*/ 36 w 124"/>
                <a:gd name="T17" fmla="*/ 124 h 128"/>
                <a:gd name="T18" fmla="*/ 40 w 124"/>
                <a:gd name="T19" fmla="*/ 128 h 128"/>
                <a:gd name="T20" fmla="*/ 88 w 124"/>
                <a:gd name="T21" fmla="*/ 128 h 128"/>
                <a:gd name="T22" fmla="*/ 92 w 124"/>
                <a:gd name="T23" fmla="*/ 124 h 128"/>
                <a:gd name="T24" fmla="*/ 88 w 124"/>
                <a:gd name="T25" fmla="*/ 120 h 128"/>
                <a:gd name="T26" fmla="*/ 80 w 124"/>
                <a:gd name="T27" fmla="*/ 120 h 128"/>
                <a:gd name="T28" fmla="*/ 80 w 124"/>
                <a:gd name="T29" fmla="*/ 104 h 128"/>
                <a:gd name="T30" fmla="*/ 108 w 124"/>
                <a:gd name="T31" fmla="*/ 104 h 128"/>
                <a:gd name="T32" fmla="*/ 124 w 124"/>
                <a:gd name="T33" fmla="*/ 88 h 128"/>
                <a:gd name="T34" fmla="*/ 124 w 124"/>
                <a:gd name="T35" fmla="*/ 16 h 128"/>
                <a:gd name="T36" fmla="*/ 108 w 124"/>
                <a:gd name="T37" fmla="*/ 0 h 128"/>
                <a:gd name="T38" fmla="*/ 72 w 124"/>
                <a:gd name="T39" fmla="*/ 120 h 128"/>
                <a:gd name="T40" fmla="*/ 56 w 124"/>
                <a:gd name="T41" fmla="*/ 120 h 128"/>
                <a:gd name="T42" fmla="*/ 56 w 124"/>
                <a:gd name="T43" fmla="*/ 104 h 128"/>
                <a:gd name="T44" fmla="*/ 72 w 124"/>
                <a:gd name="T45" fmla="*/ 104 h 128"/>
                <a:gd name="T46" fmla="*/ 72 w 124"/>
                <a:gd name="T47" fmla="*/ 120 h 128"/>
                <a:gd name="T48" fmla="*/ 116 w 124"/>
                <a:gd name="T49" fmla="*/ 88 h 128"/>
                <a:gd name="T50" fmla="*/ 108 w 124"/>
                <a:gd name="T51" fmla="*/ 96 h 128"/>
                <a:gd name="T52" fmla="*/ 16 w 124"/>
                <a:gd name="T53" fmla="*/ 96 h 128"/>
                <a:gd name="T54" fmla="*/ 8 w 124"/>
                <a:gd name="T55" fmla="*/ 88 h 128"/>
                <a:gd name="T56" fmla="*/ 8 w 124"/>
                <a:gd name="T57" fmla="*/ 80 h 128"/>
                <a:gd name="T58" fmla="*/ 116 w 124"/>
                <a:gd name="T59" fmla="*/ 80 h 128"/>
                <a:gd name="T60" fmla="*/ 116 w 124"/>
                <a:gd name="T61" fmla="*/ 88 h 128"/>
                <a:gd name="T62" fmla="*/ 116 w 124"/>
                <a:gd name="T63" fmla="*/ 72 h 128"/>
                <a:gd name="T64" fmla="*/ 8 w 124"/>
                <a:gd name="T65" fmla="*/ 72 h 128"/>
                <a:gd name="T66" fmla="*/ 8 w 124"/>
                <a:gd name="T67" fmla="*/ 16 h 128"/>
                <a:gd name="T68" fmla="*/ 16 w 124"/>
                <a:gd name="T69" fmla="*/ 8 h 128"/>
                <a:gd name="T70" fmla="*/ 108 w 124"/>
                <a:gd name="T71" fmla="*/ 8 h 128"/>
                <a:gd name="T72" fmla="*/ 116 w 124"/>
                <a:gd name="T73" fmla="*/ 16 h 128"/>
                <a:gd name="T74" fmla="*/ 116 w 124"/>
                <a:gd name="T7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8">
                  <a:moveTo>
                    <a:pt x="108" y="0"/>
                  </a:moveTo>
                  <a:cubicBezTo>
                    <a:pt x="16" y="0"/>
                    <a:pt x="16" y="0"/>
                    <a:pt x="16" y="0"/>
                  </a:cubicBezTo>
                  <a:cubicBezTo>
                    <a:pt x="7" y="0"/>
                    <a:pt x="0" y="7"/>
                    <a:pt x="0" y="16"/>
                  </a:cubicBezTo>
                  <a:cubicBezTo>
                    <a:pt x="0" y="88"/>
                    <a:pt x="0" y="88"/>
                    <a:pt x="0" y="88"/>
                  </a:cubicBezTo>
                  <a:cubicBezTo>
                    <a:pt x="0" y="97"/>
                    <a:pt x="7" y="104"/>
                    <a:pt x="16" y="104"/>
                  </a:cubicBezTo>
                  <a:cubicBezTo>
                    <a:pt x="48" y="104"/>
                    <a:pt x="48" y="104"/>
                    <a:pt x="48" y="104"/>
                  </a:cubicBezTo>
                  <a:cubicBezTo>
                    <a:pt x="48" y="120"/>
                    <a:pt x="48" y="120"/>
                    <a:pt x="48" y="120"/>
                  </a:cubicBezTo>
                  <a:cubicBezTo>
                    <a:pt x="40" y="120"/>
                    <a:pt x="40" y="120"/>
                    <a:pt x="40" y="120"/>
                  </a:cubicBezTo>
                  <a:cubicBezTo>
                    <a:pt x="38" y="120"/>
                    <a:pt x="36" y="122"/>
                    <a:pt x="36" y="124"/>
                  </a:cubicBezTo>
                  <a:cubicBezTo>
                    <a:pt x="36" y="126"/>
                    <a:pt x="38" y="128"/>
                    <a:pt x="40" y="128"/>
                  </a:cubicBezTo>
                  <a:cubicBezTo>
                    <a:pt x="88" y="128"/>
                    <a:pt x="88" y="128"/>
                    <a:pt x="88" y="128"/>
                  </a:cubicBezTo>
                  <a:cubicBezTo>
                    <a:pt x="90" y="128"/>
                    <a:pt x="92" y="126"/>
                    <a:pt x="92" y="124"/>
                  </a:cubicBezTo>
                  <a:cubicBezTo>
                    <a:pt x="92" y="122"/>
                    <a:pt x="90" y="120"/>
                    <a:pt x="88" y="120"/>
                  </a:cubicBezTo>
                  <a:cubicBezTo>
                    <a:pt x="80" y="120"/>
                    <a:pt x="80" y="120"/>
                    <a:pt x="80" y="120"/>
                  </a:cubicBezTo>
                  <a:cubicBezTo>
                    <a:pt x="80" y="104"/>
                    <a:pt x="80" y="104"/>
                    <a:pt x="80" y="104"/>
                  </a:cubicBezTo>
                  <a:cubicBezTo>
                    <a:pt x="108" y="104"/>
                    <a:pt x="108" y="104"/>
                    <a:pt x="108" y="104"/>
                  </a:cubicBezTo>
                  <a:cubicBezTo>
                    <a:pt x="117" y="104"/>
                    <a:pt x="124" y="97"/>
                    <a:pt x="124" y="88"/>
                  </a:cubicBezTo>
                  <a:cubicBezTo>
                    <a:pt x="124" y="16"/>
                    <a:pt x="124" y="16"/>
                    <a:pt x="124" y="16"/>
                  </a:cubicBezTo>
                  <a:cubicBezTo>
                    <a:pt x="124" y="7"/>
                    <a:pt x="117" y="0"/>
                    <a:pt x="108" y="0"/>
                  </a:cubicBezTo>
                  <a:close/>
                  <a:moveTo>
                    <a:pt x="72" y="120"/>
                  </a:moveTo>
                  <a:cubicBezTo>
                    <a:pt x="56" y="120"/>
                    <a:pt x="56" y="120"/>
                    <a:pt x="56" y="120"/>
                  </a:cubicBezTo>
                  <a:cubicBezTo>
                    <a:pt x="56" y="104"/>
                    <a:pt x="56" y="104"/>
                    <a:pt x="56" y="104"/>
                  </a:cubicBezTo>
                  <a:cubicBezTo>
                    <a:pt x="72" y="104"/>
                    <a:pt x="72" y="104"/>
                    <a:pt x="72" y="104"/>
                  </a:cubicBezTo>
                  <a:lnTo>
                    <a:pt x="72" y="120"/>
                  </a:lnTo>
                  <a:close/>
                  <a:moveTo>
                    <a:pt x="116" y="88"/>
                  </a:moveTo>
                  <a:cubicBezTo>
                    <a:pt x="116" y="92"/>
                    <a:pt x="112" y="96"/>
                    <a:pt x="108" y="96"/>
                  </a:cubicBezTo>
                  <a:cubicBezTo>
                    <a:pt x="16" y="96"/>
                    <a:pt x="16" y="96"/>
                    <a:pt x="16" y="96"/>
                  </a:cubicBezTo>
                  <a:cubicBezTo>
                    <a:pt x="12" y="96"/>
                    <a:pt x="8" y="92"/>
                    <a:pt x="8" y="88"/>
                  </a:cubicBezTo>
                  <a:cubicBezTo>
                    <a:pt x="8" y="80"/>
                    <a:pt x="8" y="80"/>
                    <a:pt x="8" y="80"/>
                  </a:cubicBezTo>
                  <a:cubicBezTo>
                    <a:pt x="116" y="80"/>
                    <a:pt x="116" y="80"/>
                    <a:pt x="116" y="80"/>
                  </a:cubicBezTo>
                  <a:lnTo>
                    <a:pt x="116" y="88"/>
                  </a:lnTo>
                  <a:close/>
                  <a:moveTo>
                    <a:pt x="116" y="72"/>
                  </a:moveTo>
                  <a:cubicBezTo>
                    <a:pt x="8" y="72"/>
                    <a:pt x="8" y="72"/>
                    <a:pt x="8" y="72"/>
                  </a:cubicBezTo>
                  <a:cubicBezTo>
                    <a:pt x="8" y="16"/>
                    <a:pt x="8" y="16"/>
                    <a:pt x="8" y="16"/>
                  </a:cubicBezTo>
                  <a:cubicBezTo>
                    <a:pt x="8" y="12"/>
                    <a:pt x="12" y="8"/>
                    <a:pt x="16" y="8"/>
                  </a:cubicBezTo>
                  <a:cubicBezTo>
                    <a:pt x="108" y="8"/>
                    <a:pt x="108" y="8"/>
                    <a:pt x="108" y="8"/>
                  </a:cubicBezTo>
                  <a:cubicBezTo>
                    <a:pt x="112" y="8"/>
                    <a:pt x="116" y="12"/>
                    <a:pt x="116" y="16"/>
                  </a:cubicBezTo>
                  <a:lnTo>
                    <a:pt x="11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48"/>
            <p:cNvSpPr>
              <a:spLocks noEditPoints="1"/>
            </p:cNvSpPr>
            <p:nvPr/>
          </p:nvSpPr>
          <p:spPr bwMode="auto">
            <a:xfrm>
              <a:off x="4279826" y="3477522"/>
              <a:ext cx="279660" cy="388700"/>
            </a:xfrm>
            <a:custGeom>
              <a:avLst/>
              <a:gdLst>
                <a:gd name="T0" fmla="*/ 46 w 92"/>
                <a:gd name="T1" fmla="*/ 116 h 128"/>
                <a:gd name="T2" fmla="*/ 52 w 92"/>
                <a:gd name="T3" fmla="*/ 110 h 128"/>
                <a:gd name="T4" fmla="*/ 46 w 92"/>
                <a:gd name="T5" fmla="*/ 104 h 128"/>
                <a:gd name="T6" fmla="*/ 40 w 92"/>
                <a:gd name="T7" fmla="*/ 110 h 128"/>
                <a:gd name="T8" fmla="*/ 46 w 92"/>
                <a:gd name="T9" fmla="*/ 116 h 128"/>
                <a:gd name="T10" fmla="*/ 76 w 92"/>
                <a:gd name="T11" fmla="*/ 0 h 128"/>
                <a:gd name="T12" fmla="*/ 16 w 92"/>
                <a:gd name="T13" fmla="*/ 0 h 128"/>
                <a:gd name="T14" fmla="*/ 0 w 92"/>
                <a:gd name="T15" fmla="*/ 16 h 128"/>
                <a:gd name="T16" fmla="*/ 0 w 92"/>
                <a:gd name="T17" fmla="*/ 112 h 128"/>
                <a:gd name="T18" fmla="*/ 16 w 92"/>
                <a:gd name="T19" fmla="*/ 128 h 128"/>
                <a:gd name="T20" fmla="*/ 76 w 92"/>
                <a:gd name="T21" fmla="*/ 128 h 128"/>
                <a:gd name="T22" fmla="*/ 92 w 92"/>
                <a:gd name="T23" fmla="*/ 112 h 128"/>
                <a:gd name="T24" fmla="*/ 92 w 92"/>
                <a:gd name="T25" fmla="*/ 16 h 128"/>
                <a:gd name="T26" fmla="*/ 76 w 92"/>
                <a:gd name="T27" fmla="*/ 0 h 128"/>
                <a:gd name="T28" fmla="*/ 84 w 92"/>
                <a:gd name="T29" fmla="*/ 112 h 128"/>
                <a:gd name="T30" fmla="*/ 76 w 92"/>
                <a:gd name="T31" fmla="*/ 120 h 128"/>
                <a:gd name="T32" fmla="*/ 16 w 92"/>
                <a:gd name="T33" fmla="*/ 120 h 128"/>
                <a:gd name="T34" fmla="*/ 8 w 92"/>
                <a:gd name="T35" fmla="*/ 112 h 128"/>
                <a:gd name="T36" fmla="*/ 8 w 92"/>
                <a:gd name="T37" fmla="*/ 100 h 128"/>
                <a:gd name="T38" fmla="*/ 84 w 92"/>
                <a:gd name="T39" fmla="*/ 100 h 128"/>
                <a:gd name="T40" fmla="*/ 84 w 92"/>
                <a:gd name="T41" fmla="*/ 112 h 128"/>
                <a:gd name="T42" fmla="*/ 84 w 92"/>
                <a:gd name="T43" fmla="*/ 92 h 128"/>
                <a:gd name="T44" fmla="*/ 8 w 92"/>
                <a:gd name="T45" fmla="*/ 92 h 128"/>
                <a:gd name="T46" fmla="*/ 8 w 92"/>
                <a:gd name="T47" fmla="*/ 28 h 128"/>
                <a:gd name="T48" fmla="*/ 84 w 92"/>
                <a:gd name="T49" fmla="*/ 28 h 128"/>
                <a:gd name="T50" fmla="*/ 84 w 92"/>
                <a:gd name="T51" fmla="*/ 92 h 128"/>
                <a:gd name="T52" fmla="*/ 84 w 92"/>
                <a:gd name="T53" fmla="*/ 20 h 128"/>
                <a:gd name="T54" fmla="*/ 8 w 92"/>
                <a:gd name="T55" fmla="*/ 20 h 128"/>
                <a:gd name="T56" fmla="*/ 8 w 92"/>
                <a:gd name="T57" fmla="*/ 16 h 128"/>
                <a:gd name="T58" fmla="*/ 16 w 92"/>
                <a:gd name="T59" fmla="*/ 8 h 128"/>
                <a:gd name="T60" fmla="*/ 76 w 92"/>
                <a:gd name="T61" fmla="*/ 8 h 128"/>
                <a:gd name="T62" fmla="*/ 84 w 92"/>
                <a:gd name="T63" fmla="*/ 16 h 128"/>
                <a:gd name="T64" fmla="*/ 84 w 92"/>
                <a:gd name="T6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28">
                  <a:moveTo>
                    <a:pt x="46" y="116"/>
                  </a:moveTo>
                  <a:cubicBezTo>
                    <a:pt x="49" y="116"/>
                    <a:pt x="52" y="113"/>
                    <a:pt x="52" y="110"/>
                  </a:cubicBezTo>
                  <a:cubicBezTo>
                    <a:pt x="52" y="107"/>
                    <a:pt x="49" y="104"/>
                    <a:pt x="46" y="104"/>
                  </a:cubicBezTo>
                  <a:cubicBezTo>
                    <a:pt x="43" y="104"/>
                    <a:pt x="40" y="107"/>
                    <a:pt x="40" y="110"/>
                  </a:cubicBezTo>
                  <a:cubicBezTo>
                    <a:pt x="40" y="113"/>
                    <a:pt x="43" y="116"/>
                    <a:pt x="46" y="116"/>
                  </a:cubicBezTo>
                  <a:close/>
                  <a:moveTo>
                    <a:pt x="76" y="0"/>
                  </a:moveTo>
                  <a:cubicBezTo>
                    <a:pt x="16" y="0"/>
                    <a:pt x="16" y="0"/>
                    <a:pt x="16" y="0"/>
                  </a:cubicBezTo>
                  <a:cubicBezTo>
                    <a:pt x="7" y="0"/>
                    <a:pt x="0" y="7"/>
                    <a:pt x="0" y="16"/>
                  </a:cubicBezTo>
                  <a:cubicBezTo>
                    <a:pt x="0" y="112"/>
                    <a:pt x="0" y="112"/>
                    <a:pt x="0" y="112"/>
                  </a:cubicBezTo>
                  <a:cubicBezTo>
                    <a:pt x="0" y="121"/>
                    <a:pt x="7" y="128"/>
                    <a:pt x="16" y="128"/>
                  </a:cubicBezTo>
                  <a:cubicBezTo>
                    <a:pt x="76" y="128"/>
                    <a:pt x="76" y="128"/>
                    <a:pt x="76" y="128"/>
                  </a:cubicBezTo>
                  <a:cubicBezTo>
                    <a:pt x="85" y="128"/>
                    <a:pt x="92" y="121"/>
                    <a:pt x="92" y="112"/>
                  </a:cubicBezTo>
                  <a:cubicBezTo>
                    <a:pt x="92" y="16"/>
                    <a:pt x="92" y="16"/>
                    <a:pt x="92" y="16"/>
                  </a:cubicBezTo>
                  <a:cubicBezTo>
                    <a:pt x="92" y="7"/>
                    <a:pt x="85" y="0"/>
                    <a:pt x="76" y="0"/>
                  </a:cubicBezTo>
                  <a:close/>
                  <a:moveTo>
                    <a:pt x="84" y="112"/>
                  </a:moveTo>
                  <a:cubicBezTo>
                    <a:pt x="84" y="116"/>
                    <a:pt x="80" y="120"/>
                    <a:pt x="76" y="120"/>
                  </a:cubicBezTo>
                  <a:cubicBezTo>
                    <a:pt x="16" y="120"/>
                    <a:pt x="16" y="120"/>
                    <a:pt x="16" y="120"/>
                  </a:cubicBezTo>
                  <a:cubicBezTo>
                    <a:pt x="12" y="120"/>
                    <a:pt x="8" y="116"/>
                    <a:pt x="8" y="112"/>
                  </a:cubicBezTo>
                  <a:cubicBezTo>
                    <a:pt x="8" y="100"/>
                    <a:pt x="8" y="100"/>
                    <a:pt x="8" y="100"/>
                  </a:cubicBezTo>
                  <a:cubicBezTo>
                    <a:pt x="84" y="100"/>
                    <a:pt x="84" y="100"/>
                    <a:pt x="84" y="100"/>
                  </a:cubicBezTo>
                  <a:lnTo>
                    <a:pt x="84" y="112"/>
                  </a:lnTo>
                  <a:close/>
                  <a:moveTo>
                    <a:pt x="84" y="92"/>
                  </a:moveTo>
                  <a:cubicBezTo>
                    <a:pt x="8" y="92"/>
                    <a:pt x="8" y="92"/>
                    <a:pt x="8" y="92"/>
                  </a:cubicBezTo>
                  <a:cubicBezTo>
                    <a:pt x="8" y="28"/>
                    <a:pt x="8" y="28"/>
                    <a:pt x="8" y="28"/>
                  </a:cubicBezTo>
                  <a:cubicBezTo>
                    <a:pt x="84" y="28"/>
                    <a:pt x="84" y="28"/>
                    <a:pt x="84" y="28"/>
                  </a:cubicBezTo>
                  <a:lnTo>
                    <a:pt x="84" y="92"/>
                  </a:lnTo>
                  <a:close/>
                  <a:moveTo>
                    <a:pt x="84" y="20"/>
                  </a:moveTo>
                  <a:cubicBezTo>
                    <a:pt x="8" y="20"/>
                    <a:pt x="8" y="20"/>
                    <a:pt x="8" y="20"/>
                  </a:cubicBezTo>
                  <a:cubicBezTo>
                    <a:pt x="8" y="16"/>
                    <a:pt x="8" y="16"/>
                    <a:pt x="8" y="16"/>
                  </a:cubicBezTo>
                  <a:cubicBezTo>
                    <a:pt x="8" y="12"/>
                    <a:pt x="12" y="8"/>
                    <a:pt x="16" y="8"/>
                  </a:cubicBezTo>
                  <a:cubicBezTo>
                    <a:pt x="76" y="8"/>
                    <a:pt x="76" y="8"/>
                    <a:pt x="76" y="8"/>
                  </a:cubicBezTo>
                  <a:cubicBezTo>
                    <a:pt x="80" y="8"/>
                    <a:pt x="84" y="12"/>
                    <a:pt x="84" y="16"/>
                  </a:cubicBezTo>
                  <a:lnTo>
                    <a:pt x="84"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9"/>
            <p:cNvSpPr>
              <a:spLocks noEditPoints="1"/>
            </p:cNvSpPr>
            <p:nvPr/>
          </p:nvSpPr>
          <p:spPr bwMode="auto">
            <a:xfrm>
              <a:off x="4310615" y="1685329"/>
              <a:ext cx="218084" cy="388700"/>
            </a:xfrm>
            <a:custGeom>
              <a:avLst/>
              <a:gdLst>
                <a:gd name="T0" fmla="*/ 36 w 72"/>
                <a:gd name="T1" fmla="*/ 112 h 128"/>
                <a:gd name="T2" fmla="*/ 44 w 72"/>
                <a:gd name="T3" fmla="*/ 104 h 128"/>
                <a:gd name="T4" fmla="*/ 36 w 72"/>
                <a:gd name="T5" fmla="*/ 96 h 128"/>
                <a:gd name="T6" fmla="*/ 28 w 72"/>
                <a:gd name="T7" fmla="*/ 104 h 128"/>
                <a:gd name="T8" fmla="*/ 36 w 72"/>
                <a:gd name="T9" fmla="*/ 112 h 128"/>
                <a:gd name="T10" fmla="*/ 56 w 72"/>
                <a:gd name="T11" fmla="*/ 0 h 128"/>
                <a:gd name="T12" fmla="*/ 16 w 72"/>
                <a:gd name="T13" fmla="*/ 0 h 128"/>
                <a:gd name="T14" fmla="*/ 0 w 72"/>
                <a:gd name="T15" fmla="*/ 16 h 128"/>
                <a:gd name="T16" fmla="*/ 0 w 72"/>
                <a:gd name="T17" fmla="*/ 112 h 128"/>
                <a:gd name="T18" fmla="*/ 16 w 72"/>
                <a:gd name="T19" fmla="*/ 128 h 128"/>
                <a:gd name="T20" fmla="*/ 56 w 72"/>
                <a:gd name="T21" fmla="*/ 128 h 128"/>
                <a:gd name="T22" fmla="*/ 72 w 72"/>
                <a:gd name="T23" fmla="*/ 112 h 128"/>
                <a:gd name="T24" fmla="*/ 72 w 72"/>
                <a:gd name="T25" fmla="*/ 16 h 128"/>
                <a:gd name="T26" fmla="*/ 56 w 72"/>
                <a:gd name="T27" fmla="*/ 0 h 128"/>
                <a:gd name="T28" fmla="*/ 64 w 72"/>
                <a:gd name="T29" fmla="*/ 112 h 128"/>
                <a:gd name="T30" fmla="*/ 56 w 72"/>
                <a:gd name="T31" fmla="*/ 120 h 128"/>
                <a:gd name="T32" fmla="*/ 16 w 72"/>
                <a:gd name="T33" fmla="*/ 120 h 128"/>
                <a:gd name="T34" fmla="*/ 8 w 72"/>
                <a:gd name="T35" fmla="*/ 112 h 128"/>
                <a:gd name="T36" fmla="*/ 8 w 72"/>
                <a:gd name="T37" fmla="*/ 88 h 128"/>
                <a:gd name="T38" fmla="*/ 64 w 72"/>
                <a:gd name="T39" fmla="*/ 88 h 128"/>
                <a:gd name="T40" fmla="*/ 64 w 72"/>
                <a:gd name="T41" fmla="*/ 112 h 128"/>
                <a:gd name="T42" fmla="*/ 64 w 72"/>
                <a:gd name="T43" fmla="*/ 80 h 128"/>
                <a:gd name="T44" fmla="*/ 8 w 72"/>
                <a:gd name="T45" fmla="*/ 80 h 128"/>
                <a:gd name="T46" fmla="*/ 8 w 72"/>
                <a:gd name="T47" fmla="*/ 28 h 128"/>
                <a:gd name="T48" fmla="*/ 64 w 72"/>
                <a:gd name="T49" fmla="*/ 28 h 128"/>
                <a:gd name="T50" fmla="*/ 64 w 72"/>
                <a:gd name="T51" fmla="*/ 80 h 128"/>
                <a:gd name="T52" fmla="*/ 64 w 72"/>
                <a:gd name="T53" fmla="*/ 20 h 128"/>
                <a:gd name="T54" fmla="*/ 8 w 72"/>
                <a:gd name="T55" fmla="*/ 20 h 128"/>
                <a:gd name="T56" fmla="*/ 8 w 72"/>
                <a:gd name="T57" fmla="*/ 16 h 128"/>
                <a:gd name="T58" fmla="*/ 16 w 72"/>
                <a:gd name="T59" fmla="*/ 8 h 128"/>
                <a:gd name="T60" fmla="*/ 56 w 72"/>
                <a:gd name="T61" fmla="*/ 8 h 128"/>
                <a:gd name="T62" fmla="*/ 64 w 72"/>
                <a:gd name="T63" fmla="*/ 16 h 128"/>
                <a:gd name="T64" fmla="*/ 64 w 72"/>
                <a:gd name="T6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36" y="112"/>
                  </a:moveTo>
                  <a:cubicBezTo>
                    <a:pt x="40" y="112"/>
                    <a:pt x="44" y="108"/>
                    <a:pt x="44" y="104"/>
                  </a:cubicBezTo>
                  <a:cubicBezTo>
                    <a:pt x="44" y="100"/>
                    <a:pt x="40" y="96"/>
                    <a:pt x="36" y="96"/>
                  </a:cubicBezTo>
                  <a:cubicBezTo>
                    <a:pt x="32" y="96"/>
                    <a:pt x="28" y="100"/>
                    <a:pt x="28" y="104"/>
                  </a:cubicBezTo>
                  <a:cubicBezTo>
                    <a:pt x="28" y="108"/>
                    <a:pt x="32" y="112"/>
                    <a:pt x="36" y="112"/>
                  </a:cubicBezTo>
                  <a:close/>
                  <a:moveTo>
                    <a:pt x="56" y="0"/>
                  </a:moveTo>
                  <a:cubicBezTo>
                    <a:pt x="16" y="0"/>
                    <a:pt x="16" y="0"/>
                    <a:pt x="16" y="0"/>
                  </a:cubicBezTo>
                  <a:cubicBezTo>
                    <a:pt x="7" y="0"/>
                    <a:pt x="0" y="7"/>
                    <a:pt x="0" y="16"/>
                  </a:cubicBezTo>
                  <a:cubicBezTo>
                    <a:pt x="0" y="112"/>
                    <a:pt x="0" y="112"/>
                    <a:pt x="0" y="112"/>
                  </a:cubicBezTo>
                  <a:cubicBezTo>
                    <a:pt x="0" y="121"/>
                    <a:pt x="7" y="128"/>
                    <a:pt x="16" y="128"/>
                  </a:cubicBezTo>
                  <a:cubicBezTo>
                    <a:pt x="56" y="128"/>
                    <a:pt x="56" y="128"/>
                    <a:pt x="56" y="128"/>
                  </a:cubicBezTo>
                  <a:cubicBezTo>
                    <a:pt x="65" y="128"/>
                    <a:pt x="72" y="121"/>
                    <a:pt x="72" y="112"/>
                  </a:cubicBezTo>
                  <a:cubicBezTo>
                    <a:pt x="72" y="16"/>
                    <a:pt x="72" y="16"/>
                    <a:pt x="72" y="16"/>
                  </a:cubicBezTo>
                  <a:cubicBezTo>
                    <a:pt x="72" y="7"/>
                    <a:pt x="65" y="0"/>
                    <a:pt x="56" y="0"/>
                  </a:cubicBezTo>
                  <a:close/>
                  <a:moveTo>
                    <a:pt x="64" y="112"/>
                  </a:moveTo>
                  <a:cubicBezTo>
                    <a:pt x="64" y="116"/>
                    <a:pt x="60" y="120"/>
                    <a:pt x="56" y="120"/>
                  </a:cubicBezTo>
                  <a:cubicBezTo>
                    <a:pt x="16" y="120"/>
                    <a:pt x="16" y="120"/>
                    <a:pt x="16" y="120"/>
                  </a:cubicBezTo>
                  <a:cubicBezTo>
                    <a:pt x="12" y="120"/>
                    <a:pt x="8" y="116"/>
                    <a:pt x="8" y="112"/>
                  </a:cubicBezTo>
                  <a:cubicBezTo>
                    <a:pt x="8" y="88"/>
                    <a:pt x="8" y="88"/>
                    <a:pt x="8" y="88"/>
                  </a:cubicBezTo>
                  <a:cubicBezTo>
                    <a:pt x="64" y="88"/>
                    <a:pt x="64" y="88"/>
                    <a:pt x="64" y="88"/>
                  </a:cubicBezTo>
                  <a:lnTo>
                    <a:pt x="64" y="112"/>
                  </a:lnTo>
                  <a:close/>
                  <a:moveTo>
                    <a:pt x="64" y="80"/>
                  </a:moveTo>
                  <a:cubicBezTo>
                    <a:pt x="8" y="80"/>
                    <a:pt x="8" y="80"/>
                    <a:pt x="8" y="80"/>
                  </a:cubicBezTo>
                  <a:cubicBezTo>
                    <a:pt x="8" y="28"/>
                    <a:pt x="8" y="28"/>
                    <a:pt x="8" y="28"/>
                  </a:cubicBezTo>
                  <a:cubicBezTo>
                    <a:pt x="64" y="28"/>
                    <a:pt x="64" y="28"/>
                    <a:pt x="64" y="28"/>
                  </a:cubicBezTo>
                  <a:lnTo>
                    <a:pt x="64" y="80"/>
                  </a:lnTo>
                  <a:close/>
                  <a:moveTo>
                    <a:pt x="64" y="20"/>
                  </a:moveTo>
                  <a:cubicBezTo>
                    <a:pt x="8" y="20"/>
                    <a:pt x="8" y="20"/>
                    <a:pt x="8" y="20"/>
                  </a:cubicBezTo>
                  <a:cubicBezTo>
                    <a:pt x="8" y="16"/>
                    <a:pt x="8" y="16"/>
                    <a:pt x="8" y="16"/>
                  </a:cubicBezTo>
                  <a:cubicBezTo>
                    <a:pt x="8" y="12"/>
                    <a:pt x="12" y="8"/>
                    <a:pt x="16" y="8"/>
                  </a:cubicBezTo>
                  <a:cubicBezTo>
                    <a:pt x="56" y="8"/>
                    <a:pt x="56" y="8"/>
                    <a:pt x="56" y="8"/>
                  </a:cubicBezTo>
                  <a:cubicBezTo>
                    <a:pt x="60" y="8"/>
                    <a:pt x="64" y="12"/>
                    <a:pt x="64" y="16"/>
                  </a:cubicBezTo>
                  <a:lnTo>
                    <a:pt x="64"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5260127" y="1387967"/>
              <a:ext cx="3955480" cy="1088067"/>
              <a:chOff x="5260127" y="1387965"/>
              <a:chExt cx="3955480" cy="1088067"/>
            </a:xfrm>
          </p:grpSpPr>
          <p:sp>
            <p:nvSpPr>
              <p:cNvPr id="25" name="矩形 24"/>
              <p:cNvSpPr/>
              <p:nvPr/>
            </p:nvSpPr>
            <p:spPr>
              <a:xfrm>
                <a:off x="5260127" y="1829701"/>
                <a:ext cx="3955480" cy="646331"/>
              </a:xfrm>
              <a:prstGeom prst="rect">
                <a:avLst/>
              </a:prstGeom>
            </p:spPr>
            <p:txBody>
              <a:bodyPr wrap="square">
                <a:spAutoFit/>
              </a:bodyPr>
              <a:lstStyle/>
              <a:p>
                <a:r>
                  <a:rPr lang="en-US" altLang="zh-CN" dirty="0">
                    <a:solidFill>
                      <a:schemeClr val="accent2"/>
                    </a:solidFill>
                  </a:rPr>
                  <a:t>All things in their being are good for something.</a:t>
                </a:r>
                <a:endParaRPr lang="zh-CN" altLang="en-US" dirty="0">
                  <a:solidFill>
                    <a:schemeClr val="accent2"/>
                  </a:solidFill>
                </a:endParaRPr>
              </a:p>
            </p:txBody>
          </p:sp>
          <p:sp>
            <p:nvSpPr>
              <p:cNvPr id="26" name="矩形 25"/>
              <p:cNvSpPr/>
              <p:nvPr/>
            </p:nvSpPr>
            <p:spPr>
              <a:xfrm>
                <a:off x="5260127" y="1387965"/>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accent2"/>
                    </a:solidFill>
                  </a:rPr>
                  <a:t>Your Text </a:t>
                </a:r>
              </a:p>
            </p:txBody>
          </p:sp>
        </p:grpSp>
        <p:grpSp>
          <p:nvGrpSpPr>
            <p:cNvPr id="28" name="组合 27"/>
            <p:cNvGrpSpPr/>
            <p:nvPr/>
          </p:nvGrpSpPr>
          <p:grpSpPr>
            <a:xfrm>
              <a:off x="5260127" y="3127840"/>
              <a:ext cx="3955480" cy="1088067"/>
              <a:chOff x="5260127" y="1387965"/>
              <a:chExt cx="3955480" cy="1088067"/>
            </a:xfrm>
          </p:grpSpPr>
          <p:sp>
            <p:nvSpPr>
              <p:cNvPr id="29" name="矩形 28"/>
              <p:cNvSpPr/>
              <p:nvPr/>
            </p:nvSpPr>
            <p:spPr>
              <a:xfrm>
                <a:off x="5260127" y="1829701"/>
                <a:ext cx="3955480" cy="646331"/>
              </a:xfrm>
              <a:prstGeom prst="rect">
                <a:avLst/>
              </a:prstGeom>
            </p:spPr>
            <p:txBody>
              <a:bodyPr wrap="square">
                <a:spAutoFit/>
              </a:bodyPr>
              <a:lstStyle/>
              <a:p>
                <a:r>
                  <a:rPr lang="en-US" altLang="zh-CN" dirty="0">
                    <a:solidFill>
                      <a:schemeClr val="accent2"/>
                    </a:solidFill>
                  </a:rPr>
                  <a:t>All things in their being are good for something.</a:t>
                </a:r>
                <a:endParaRPr lang="zh-CN" altLang="en-US" dirty="0">
                  <a:solidFill>
                    <a:schemeClr val="accent2"/>
                  </a:solidFill>
                </a:endParaRPr>
              </a:p>
            </p:txBody>
          </p:sp>
          <p:sp>
            <p:nvSpPr>
              <p:cNvPr id="30" name="矩形 29"/>
              <p:cNvSpPr/>
              <p:nvPr/>
            </p:nvSpPr>
            <p:spPr>
              <a:xfrm>
                <a:off x="5260127" y="1387965"/>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accent2"/>
                    </a:solidFill>
                  </a:rPr>
                  <a:t>Your Text </a:t>
                </a:r>
              </a:p>
            </p:txBody>
          </p:sp>
        </p:grpSp>
        <p:grpSp>
          <p:nvGrpSpPr>
            <p:cNvPr id="31" name="组合 30"/>
            <p:cNvGrpSpPr/>
            <p:nvPr/>
          </p:nvGrpSpPr>
          <p:grpSpPr>
            <a:xfrm>
              <a:off x="5260127" y="4907522"/>
              <a:ext cx="3955480" cy="1088067"/>
              <a:chOff x="5260127" y="1387965"/>
              <a:chExt cx="3955480" cy="1088067"/>
            </a:xfrm>
          </p:grpSpPr>
          <p:sp>
            <p:nvSpPr>
              <p:cNvPr id="32" name="矩形 31"/>
              <p:cNvSpPr/>
              <p:nvPr/>
            </p:nvSpPr>
            <p:spPr>
              <a:xfrm>
                <a:off x="5260127" y="1829701"/>
                <a:ext cx="3955480" cy="646331"/>
              </a:xfrm>
              <a:prstGeom prst="rect">
                <a:avLst/>
              </a:prstGeom>
            </p:spPr>
            <p:txBody>
              <a:bodyPr wrap="square">
                <a:spAutoFit/>
              </a:bodyPr>
              <a:lstStyle/>
              <a:p>
                <a:r>
                  <a:rPr lang="en-US" altLang="zh-CN" dirty="0">
                    <a:solidFill>
                      <a:schemeClr val="accent2"/>
                    </a:solidFill>
                  </a:rPr>
                  <a:t>All things in their being are good for something.</a:t>
                </a:r>
                <a:endParaRPr lang="zh-CN" altLang="en-US" dirty="0">
                  <a:solidFill>
                    <a:schemeClr val="accent2"/>
                  </a:solidFill>
                </a:endParaRPr>
              </a:p>
            </p:txBody>
          </p:sp>
          <p:sp>
            <p:nvSpPr>
              <p:cNvPr id="33" name="矩形 32"/>
              <p:cNvSpPr/>
              <p:nvPr/>
            </p:nvSpPr>
            <p:spPr>
              <a:xfrm>
                <a:off x="5260127" y="1387965"/>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accent2"/>
                    </a:solidFill>
                  </a:rPr>
                  <a:t>Your Text </a:t>
                </a:r>
              </a:p>
            </p:txBody>
          </p:sp>
        </p:grpSp>
      </p:grpSp>
    </p:spTree>
    <p:extLst>
      <p:ext uri="{BB962C8B-B14F-4D97-AF65-F5344CB8AC3E}">
        <p14:creationId xmlns:p14="http://schemas.microsoft.com/office/powerpoint/2010/main" val="394412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p:nvGrpSpPr>
        <p:grpSpPr>
          <a:xfrm>
            <a:off x="0" y="2036"/>
            <a:ext cx="5214939" cy="6855964"/>
            <a:chOff x="-1" y="2036"/>
            <a:chExt cx="5214939" cy="6855964"/>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37657" r="12666" b="1669"/>
            <a:stretch>
              <a:fillRect/>
            </a:stretch>
          </p:blipFill>
          <p:spPr>
            <a:xfrm>
              <a:off x="-1" y="2036"/>
              <a:ext cx="5214938" cy="6855964"/>
            </a:xfrm>
            <a:custGeom>
              <a:avLst/>
              <a:gdLst>
                <a:gd name="connsiteX0" fmla="*/ 0 w 5214938"/>
                <a:gd name="connsiteY0" fmla="*/ 0 h 6855964"/>
                <a:gd name="connsiteX1" fmla="*/ 4171951 w 5214938"/>
                <a:gd name="connsiteY1" fmla="*/ 0 h 6855964"/>
                <a:gd name="connsiteX2" fmla="*/ 5214938 w 5214938"/>
                <a:gd name="connsiteY2" fmla="*/ 6855964 h 6855964"/>
                <a:gd name="connsiteX3" fmla="*/ 0 w 521493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5214938" h="6855964">
                  <a:moveTo>
                    <a:pt x="0" y="0"/>
                  </a:moveTo>
                  <a:lnTo>
                    <a:pt x="4171951" y="0"/>
                  </a:lnTo>
                  <a:lnTo>
                    <a:pt x="5214938" y="6855964"/>
                  </a:lnTo>
                  <a:lnTo>
                    <a:pt x="0" y="6855964"/>
                  </a:lnTo>
                  <a:close/>
                </a:path>
              </a:pathLst>
            </a:custGeom>
          </p:spPr>
        </p:pic>
        <p:sp>
          <p:nvSpPr>
            <p:cNvPr id="8" name="流程图: 手动输入 7"/>
            <p:cNvSpPr/>
            <p:nvPr/>
          </p:nvSpPr>
          <p:spPr>
            <a:xfrm rot="5400000">
              <a:off x="-820513" y="822549"/>
              <a:ext cx="6855964" cy="5214938"/>
            </a:xfrm>
            <a:prstGeom prst="flowChartManualInput">
              <a:avLst/>
            </a:prstGeom>
            <a:solidFill>
              <a:schemeClr val="accent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 name="组合 1"/>
          <p:cNvGrpSpPr/>
          <p:nvPr/>
        </p:nvGrpSpPr>
        <p:grpSpPr>
          <a:xfrm>
            <a:off x="0" y="2036"/>
            <a:ext cx="4143040" cy="1189484"/>
            <a:chOff x="0" y="2036"/>
            <a:chExt cx="4143040" cy="1189484"/>
          </a:xfrm>
        </p:grpSpPr>
        <p:sp>
          <p:nvSpPr>
            <p:cNvPr id="3" name="矩形 2"/>
            <p:cNvSpPr/>
            <p:nvPr/>
          </p:nvSpPr>
          <p:spPr>
            <a:xfrm>
              <a:off x="878680" y="268190"/>
              <a:ext cx="3264360" cy="523220"/>
            </a:xfrm>
            <a:prstGeom prst="rect">
              <a:avLst/>
            </a:prstGeom>
          </p:spPr>
          <p:txBody>
            <a:bodyPr wrap="square">
              <a:spAutoFit/>
            </a:bodyPr>
            <a:lstStyle/>
            <a:p>
              <a:r>
                <a:rPr lang="en-US" altLang="zh-CN" sz="2800" dirty="0" smtClean="0">
                  <a:solidFill>
                    <a:schemeClr val="bg1"/>
                  </a:solidFill>
                </a:rPr>
                <a:t>Add Your Text Here</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p:nvSpPr>
          <p:spPr>
            <a:xfrm>
              <a:off x="878680" y="791410"/>
              <a:ext cx="1574235" cy="400110"/>
            </a:xfrm>
            <a:prstGeom prst="rect">
              <a:avLst/>
            </a:prstGeom>
          </p:spPr>
          <p:txBody>
            <a:bodyPr wrap="square">
              <a:spAutoFit/>
            </a:bodyPr>
            <a:lstStyle/>
            <a:p>
              <a:r>
                <a:rPr lang="en-US" altLang="zh-CN" sz="1000" dirty="0">
                  <a:solidFill>
                    <a:schemeClr val="bg1"/>
                  </a:solidFill>
                </a:rPr>
                <a:t>For man is man and master of his fate.</a:t>
              </a:r>
              <a:endParaRPr lang="zh-CN" altLang="en-US" sz="1000" dirty="0">
                <a:solidFill>
                  <a:schemeClr val="bg1"/>
                </a:solidFill>
              </a:endParaRPr>
            </a:p>
          </p:txBody>
        </p:sp>
      </p:grpSp>
      <p:grpSp>
        <p:nvGrpSpPr>
          <p:cNvPr id="20" name="组合 19"/>
          <p:cNvGrpSpPr/>
          <p:nvPr/>
        </p:nvGrpSpPr>
        <p:grpSpPr>
          <a:xfrm>
            <a:off x="3830413" y="5513487"/>
            <a:ext cx="674575" cy="674574"/>
            <a:chOff x="6901486" y="4930945"/>
            <a:chExt cx="674574" cy="674574"/>
          </a:xfrm>
        </p:grpSpPr>
        <p:sp>
          <p:nvSpPr>
            <p:cNvPr id="16" name="圆角矩形 15"/>
            <p:cNvSpPr/>
            <p:nvPr/>
          </p:nvSpPr>
          <p:spPr>
            <a:xfrm>
              <a:off x="6901486" y="4930945"/>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Freeform 166"/>
            <p:cNvSpPr>
              <a:spLocks noEditPoints="1"/>
            </p:cNvSpPr>
            <p:nvPr/>
          </p:nvSpPr>
          <p:spPr bwMode="auto">
            <a:xfrm>
              <a:off x="7058592" y="5027726"/>
              <a:ext cx="360363" cy="481013"/>
            </a:xfrm>
            <a:custGeom>
              <a:avLst/>
              <a:gdLst>
                <a:gd name="T0" fmla="*/ 48 w 96"/>
                <a:gd name="T1" fmla="*/ 28 h 128"/>
                <a:gd name="T2" fmla="*/ 28 w 96"/>
                <a:gd name="T3" fmla="*/ 48 h 128"/>
                <a:gd name="T4" fmla="*/ 48 w 96"/>
                <a:gd name="T5" fmla="*/ 68 h 128"/>
                <a:gd name="T6" fmla="*/ 68 w 96"/>
                <a:gd name="T7" fmla="*/ 48 h 128"/>
                <a:gd name="T8" fmla="*/ 48 w 96"/>
                <a:gd name="T9" fmla="*/ 28 h 128"/>
                <a:gd name="T10" fmla="*/ 48 w 96"/>
                <a:gd name="T11" fmla="*/ 60 h 128"/>
                <a:gd name="T12" fmla="*/ 36 w 96"/>
                <a:gd name="T13" fmla="*/ 48 h 128"/>
                <a:gd name="T14" fmla="*/ 48 w 96"/>
                <a:gd name="T15" fmla="*/ 36 h 128"/>
                <a:gd name="T16" fmla="*/ 60 w 96"/>
                <a:gd name="T17" fmla="*/ 48 h 128"/>
                <a:gd name="T18" fmla="*/ 48 w 96"/>
                <a:gd name="T19" fmla="*/ 60 h 128"/>
                <a:gd name="T20" fmla="*/ 48 w 96"/>
                <a:gd name="T21" fmla="*/ 0 h 128"/>
                <a:gd name="T22" fmla="*/ 0 w 96"/>
                <a:gd name="T23" fmla="*/ 48 h 128"/>
                <a:gd name="T24" fmla="*/ 48 w 96"/>
                <a:gd name="T25" fmla="*/ 128 h 128"/>
                <a:gd name="T26" fmla="*/ 96 w 96"/>
                <a:gd name="T27" fmla="*/ 48 h 128"/>
                <a:gd name="T28" fmla="*/ 48 w 96"/>
                <a:gd name="T29" fmla="*/ 0 h 128"/>
                <a:gd name="T30" fmla="*/ 48 w 96"/>
                <a:gd name="T31" fmla="*/ 116 h 128"/>
                <a:gd name="T32" fmla="*/ 8 w 96"/>
                <a:gd name="T33" fmla="*/ 48 h 128"/>
                <a:gd name="T34" fmla="*/ 48 w 96"/>
                <a:gd name="T35" fmla="*/ 8 h 128"/>
                <a:gd name="T36" fmla="*/ 88 w 96"/>
                <a:gd name="T37" fmla="*/ 48 h 128"/>
                <a:gd name="T38" fmla="*/ 48 w 96"/>
                <a:gd name="T3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8">
                  <a:moveTo>
                    <a:pt x="48" y="28"/>
                  </a:moveTo>
                  <a:cubicBezTo>
                    <a:pt x="37" y="28"/>
                    <a:pt x="28" y="37"/>
                    <a:pt x="28" y="48"/>
                  </a:cubicBezTo>
                  <a:cubicBezTo>
                    <a:pt x="28" y="59"/>
                    <a:pt x="37" y="68"/>
                    <a:pt x="48" y="68"/>
                  </a:cubicBezTo>
                  <a:cubicBezTo>
                    <a:pt x="59" y="68"/>
                    <a:pt x="68" y="59"/>
                    <a:pt x="68" y="48"/>
                  </a:cubicBezTo>
                  <a:cubicBezTo>
                    <a:pt x="68" y="37"/>
                    <a:pt x="59" y="28"/>
                    <a:pt x="48" y="28"/>
                  </a:cubicBezTo>
                  <a:close/>
                  <a:moveTo>
                    <a:pt x="48" y="60"/>
                  </a:moveTo>
                  <a:cubicBezTo>
                    <a:pt x="41" y="60"/>
                    <a:pt x="36" y="55"/>
                    <a:pt x="36" y="48"/>
                  </a:cubicBezTo>
                  <a:cubicBezTo>
                    <a:pt x="36" y="41"/>
                    <a:pt x="41" y="36"/>
                    <a:pt x="48" y="36"/>
                  </a:cubicBezTo>
                  <a:cubicBezTo>
                    <a:pt x="55" y="36"/>
                    <a:pt x="60" y="41"/>
                    <a:pt x="60" y="48"/>
                  </a:cubicBezTo>
                  <a:cubicBezTo>
                    <a:pt x="60" y="55"/>
                    <a:pt x="55" y="60"/>
                    <a:pt x="48" y="60"/>
                  </a:cubicBezTo>
                  <a:close/>
                  <a:moveTo>
                    <a:pt x="48" y="0"/>
                  </a:moveTo>
                  <a:cubicBezTo>
                    <a:pt x="21" y="0"/>
                    <a:pt x="0" y="21"/>
                    <a:pt x="0" y="48"/>
                  </a:cubicBezTo>
                  <a:cubicBezTo>
                    <a:pt x="0" y="68"/>
                    <a:pt x="40" y="128"/>
                    <a:pt x="48" y="128"/>
                  </a:cubicBezTo>
                  <a:cubicBezTo>
                    <a:pt x="56" y="128"/>
                    <a:pt x="96" y="68"/>
                    <a:pt x="96" y="48"/>
                  </a:cubicBezTo>
                  <a:cubicBezTo>
                    <a:pt x="96" y="21"/>
                    <a:pt x="75" y="0"/>
                    <a:pt x="48" y="0"/>
                  </a:cubicBezTo>
                  <a:close/>
                  <a:moveTo>
                    <a:pt x="48" y="116"/>
                  </a:moveTo>
                  <a:cubicBezTo>
                    <a:pt x="41" y="116"/>
                    <a:pt x="8" y="65"/>
                    <a:pt x="8" y="48"/>
                  </a:cubicBezTo>
                  <a:cubicBezTo>
                    <a:pt x="8" y="26"/>
                    <a:pt x="26" y="8"/>
                    <a:pt x="48" y="8"/>
                  </a:cubicBezTo>
                  <a:cubicBezTo>
                    <a:pt x="70" y="8"/>
                    <a:pt x="88" y="26"/>
                    <a:pt x="88" y="48"/>
                  </a:cubicBezTo>
                  <a:cubicBezTo>
                    <a:pt x="88" y="64"/>
                    <a:pt x="55" y="116"/>
                    <a:pt x="48"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3493126" y="3740349"/>
            <a:ext cx="674575" cy="674574"/>
            <a:chOff x="6121230" y="3840391"/>
            <a:chExt cx="674574" cy="674574"/>
          </a:xfrm>
        </p:grpSpPr>
        <p:sp>
          <p:nvSpPr>
            <p:cNvPr id="15" name="圆角矩形 14"/>
            <p:cNvSpPr/>
            <p:nvPr/>
          </p:nvSpPr>
          <p:spPr>
            <a:xfrm>
              <a:off x="6121230" y="3840391"/>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Freeform 175"/>
            <p:cNvSpPr>
              <a:spLocks noEditPoints="1"/>
            </p:cNvSpPr>
            <p:nvPr/>
          </p:nvSpPr>
          <p:spPr bwMode="auto">
            <a:xfrm>
              <a:off x="6218011" y="3937966"/>
              <a:ext cx="481013" cy="479425"/>
            </a:xfrm>
            <a:custGeom>
              <a:avLst/>
              <a:gdLst>
                <a:gd name="T0" fmla="*/ 59 w 128"/>
                <a:gd name="T1" fmla="*/ 96 h 128"/>
                <a:gd name="T2" fmla="*/ 29 w 128"/>
                <a:gd name="T3" fmla="*/ 96 h 128"/>
                <a:gd name="T4" fmla="*/ 20 w 128"/>
                <a:gd name="T5" fmla="*/ 100 h 128"/>
                <a:gd name="T6" fmla="*/ 29 w 128"/>
                <a:gd name="T7" fmla="*/ 104 h 128"/>
                <a:gd name="T8" fmla="*/ 59 w 128"/>
                <a:gd name="T9" fmla="*/ 104 h 128"/>
                <a:gd name="T10" fmla="*/ 108 w 128"/>
                <a:gd name="T11" fmla="*/ 100 h 128"/>
                <a:gd name="T12" fmla="*/ 44 w 128"/>
                <a:gd name="T13" fmla="*/ 110 h 128"/>
                <a:gd name="T14" fmla="*/ 44 w 128"/>
                <a:gd name="T15" fmla="*/ 90 h 128"/>
                <a:gd name="T16" fmla="*/ 44 w 128"/>
                <a:gd name="T17" fmla="*/ 110 h 128"/>
                <a:gd name="T18" fmla="*/ 95 w 128"/>
                <a:gd name="T19" fmla="*/ 64 h 128"/>
                <a:gd name="T20" fmla="*/ 65 w 128"/>
                <a:gd name="T21" fmla="*/ 64 h 128"/>
                <a:gd name="T22" fmla="*/ 20 w 128"/>
                <a:gd name="T23" fmla="*/ 68 h 128"/>
                <a:gd name="T24" fmla="*/ 65 w 128"/>
                <a:gd name="T25" fmla="*/ 72 h 128"/>
                <a:gd name="T26" fmla="*/ 95 w 128"/>
                <a:gd name="T27" fmla="*/ 72 h 128"/>
                <a:gd name="T28" fmla="*/ 108 w 128"/>
                <a:gd name="T29" fmla="*/ 68 h 128"/>
                <a:gd name="T30" fmla="*/ 80 w 128"/>
                <a:gd name="T31" fmla="*/ 78 h 128"/>
                <a:gd name="T32" fmla="*/ 80 w 128"/>
                <a:gd name="T33" fmla="*/ 58 h 128"/>
                <a:gd name="T34" fmla="*/ 80 w 128"/>
                <a:gd name="T35" fmla="*/ 78 h 128"/>
                <a:gd name="T36" fmla="*/ 16 w 128"/>
                <a:gd name="T37" fmla="*/ 0 h 128"/>
                <a:gd name="T38" fmla="*/ 0 w 128"/>
                <a:gd name="T39" fmla="*/ 112 h 128"/>
                <a:gd name="T40" fmla="*/ 112 w 128"/>
                <a:gd name="T41" fmla="*/ 128 h 128"/>
                <a:gd name="T42" fmla="*/ 128 w 128"/>
                <a:gd name="T43" fmla="*/ 16 h 128"/>
                <a:gd name="T44" fmla="*/ 120 w 128"/>
                <a:gd name="T45" fmla="*/ 112 h 128"/>
                <a:gd name="T46" fmla="*/ 16 w 128"/>
                <a:gd name="T47" fmla="*/ 120 h 128"/>
                <a:gd name="T48" fmla="*/ 8 w 128"/>
                <a:gd name="T49" fmla="*/ 16 h 128"/>
                <a:gd name="T50" fmla="*/ 112 w 128"/>
                <a:gd name="T51" fmla="*/ 8 h 128"/>
                <a:gd name="T52" fmla="*/ 120 w 128"/>
                <a:gd name="T53" fmla="*/ 112 h 128"/>
                <a:gd name="T54" fmla="*/ 59 w 128"/>
                <a:gd name="T55" fmla="*/ 32 h 128"/>
                <a:gd name="T56" fmla="*/ 29 w 128"/>
                <a:gd name="T57" fmla="*/ 32 h 128"/>
                <a:gd name="T58" fmla="*/ 20 w 128"/>
                <a:gd name="T59" fmla="*/ 36 h 128"/>
                <a:gd name="T60" fmla="*/ 29 w 128"/>
                <a:gd name="T61" fmla="*/ 40 h 128"/>
                <a:gd name="T62" fmla="*/ 59 w 128"/>
                <a:gd name="T63" fmla="*/ 40 h 128"/>
                <a:gd name="T64" fmla="*/ 108 w 128"/>
                <a:gd name="T65" fmla="*/ 36 h 128"/>
                <a:gd name="T66" fmla="*/ 44 w 128"/>
                <a:gd name="T67" fmla="*/ 46 h 128"/>
                <a:gd name="T68" fmla="*/ 44 w 128"/>
                <a:gd name="T69" fmla="*/ 26 h 128"/>
                <a:gd name="T70" fmla="*/ 44 w 128"/>
                <a:gd name="T71" fmla="*/ 4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104" y="96"/>
                  </a:moveTo>
                  <a:cubicBezTo>
                    <a:pt x="59" y="96"/>
                    <a:pt x="59" y="96"/>
                    <a:pt x="59" y="96"/>
                  </a:cubicBezTo>
                  <a:cubicBezTo>
                    <a:pt x="58" y="89"/>
                    <a:pt x="51" y="84"/>
                    <a:pt x="44" y="84"/>
                  </a:cubicBezTo>
                  <a:cubicBezTo>
                    <a:pt x="37" y="84"/>
                    <a:pt x="30" y="89"/>
                    <a:pt x="29" y="96"/>
                  </a:cubicBezTo>
                  <a:cubicBezTo>
                    <a:pt x="24" y="96"/>
                    <a:pt x="24" y="96"/>
                    <a:pt x="24" y="96"/>
                  </a:cubicBezTo>
                  <a:cubicBezTo>
                    <a:pt x="22" y="96"/>
                    <a:pt x="20" y="98"/>
                    <a:pt x="20" y="100"/>
                  </a:cubicBezTo>
                  <a:cubicBezTo>
                    <a:pt x="20" y="102"/>
                    <a:pt x="22" y="104"/>
                    <a:pt x="24" y="104"/>
                  </a:cubicBezTo>
                  <a:cubicBezTo>
                    <a:pt x="29" y="104"/>
                    <a:pt x="29" y="104"/>
                    <a:pt x="29" y="104"/>
                  </a:cubicBezTo>
                  <a:cubicBezTo>
                    <a:pt x="30" y="111"/>
                    <a:pt x="37" y="116"/>
                    <a:pt x="44" y="116"/>
                  </a:cubicBezTo>
                  <a:cubicBezTo>
                    <a:pt x="51" y="116"/>
                    <a:pt x="58" y="111"/>
                    <a:pt x="59" y="104"/>
                  </a:cubicBezTo>
                  <a:cubicBezTo>
                    <a:pt x="104" y="104"/>
                    <a:pt x="104" y="104"/>
                    <a:pt x="104" y="104"/>
                  </a:cubicBezTo>
                  <a:cubicBezTo>
                    <a:pt x="106" y="104"/>
                    <a:pt x="108" y="102"/>
                    <a:pt x="108" y="100"/>
                  </a:cubicBezTo>
                  <a:cubicBezTo>
                    <a:pt x="108" y="98"/>
                    <a:pt x="106" y="96"/>
                    <a:pt x="104" y="96"/>
                  </a:cubicBezTo>
                  <a:close/>
                  <a:moveTo>
                    <a:pt x="44" y="110"/>
                  </a:moveTo>
                  <a:cubicBezTo>
                    <a:pt x="39" y="110"/>
                    <a:pt x="34" y="105"/>
                    <a:pt x="34" y="100"/>
                  </a:cubicBezTo>
                  <a:cubicBezTo>
                    <a:pt x="34" y="95"/>
                    <a:pt x="39" y="90"/>
                    <a:pt x="44" y="90"/>
                  </a:cubicBezTo>
                  <a:cubicBezTo>
                    <a:pt x="49" y="90"/>
                    <a:pt x="54" y="95"/>
                    <a:pt x="54" y="100"/>
                  </a:cubicBezTo>
                  <a:cubicBezTo>
                    <a:pt x="54" y="105"/>
                    <a:pt x="49" y="110"/>
                    <a:pt x="44" y="110"/>
                  </a:cubicBezTo>
                  <a:close/>
                  <a:moveTo>
                    <a:pt x="104" y="64"/>
                  </a:moveTo>
                  <a:cubicBezTo>
                    <a:pt x="95" y="64"/>
                    <a:pt x="95" y="64"/>
                    <a:pt x="95" y="64"/>
                  </a:cubicBezTo>
                  <a:cubicBezTo>
                    <a:pt x="94" y="57"/>
                    <a:pt x="87" y="52"/>
                    <a:pt x="80" y="52"/>
                  </a:cubicBezTo>
                  <a:cubicBezTo>
                    <a:pt x="73" y="52"/>
                    <a:pt x="66" y="57"/>
                    <a:pt x="65" y="64"/>
                  </a:cubicBezTo>
                  <a:cubicBezTo>
                    <a:pt x="24" y="64"/>
                    <a:pt x="24" y="64"/>
                    <a:pt x="24" y="64"/>
                  </a:cubicBezTo>
                  <a:cubicBezTo>
                    <a:pt x="22" y="64"/>
                    <a:pt x="20" y="66"/>
                    <a:pt x="20" y="68"/>
                  </a:cubicBezTo>
                  <a:cubicBezTo>
                    <a:pt x="20" y="70"/>
                    <a:pt x="22" y="72"/>
                    <a:pt x="24" y="72"/>
                  </a:cubicBezTo>
                  <a:cubicBezTo>
                    <a:pt x="65" y="72"/>
                    <a:pt x="65" y="72"/>
                    <a:pt x="65" y="72"/>
                  </a:cubicBezTo>
                  <a:cubicBezTo>
                    <a:pt x="66" y="79"/>
                    <a:pt x="73" y="84"/>
                    <a:pt x="80" y="84"/>
                  </a:cubicBezTo>
                  <a:cubicBezTo>
                    <a:pt x="87" y="84"/>
                    <a:pt x="94" y="79"/>
                    <a:pt x="95" y="72"/>
                  </a:cubicBezTo>
                  <a:cubicBezTo>
                    <a:pt x="104" y="72"/>
                    <a:pt x="104" y="72"/>
                    <a:pt x="104" y="72"/>
                  </a:cubicBezTo>
                  <a:cubicBezTo>
                    <a:pt x="106" y="72"/>
                    <a:pt x="108" y="70"/>
                    <a:pt x="108" y="68"/>
                  </a:cubicBezTo>
                  <a:cubicBezTo>
                    <a:pt x="108" y="66"/>
                    <a:pt x="106" y="64"/>
                    <a:pt x="104" y="64"/>
                  </a:cubicBezTo>
                  <a:close/>
                  <a:moveTo>
                    <a:pt x="80" y="78"/>
                  </a:moveTo>
                  <a:cubicBezTo>
                    <a:pt x="75" y="78"/>
                    <a:pt x="70" y="73"/>
                    <a:pt x="70" y="68"/>
                  </a:cubicBezTo>
                  <a:cubicBezTo>
                    <a:pt x="70" y="63"/>
                    <a:pt x="75" y="58"/>
                    <a:pt x="80" y="58"/>
                  </a:cubicBezTo>
                  <a:cubicBezTo>
                    <a:pt x="85" y="58"/>
                    <a:pt x="90" y="63"/>
                    <a:pt x="90" y="68"/>
                  </a:cubicBezTo>
                  <a:cubicBezTo>
                    <a:pt x="90" y="73"/>
                    <a:pt x="85" y="78"/>
                    <a:pt x="80" y="78"/>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120" y="112"/>
                  </a:moveTo>
                  <a:cubicBezTo>
                    <a:pt x="120" y="116"/>
                    <a:pt x="116" y="120"/>
                    <a:pt x="112" y="120"/>
                  </a:cubicBezTo>
                  <a:cubicBezTo>
                    <a:pt x="16" y="120"/>
                    <a:pt x="16" y="120"/>
                    <a:pt x="16" y="120"/>
                  </a:cubicBezTo>
                  <a:cubicBezTo>
                    <a:pt x="12" y="120"/>
                    <a:pt x="8" y="116"/>
                    <a:pt x="8" y="112"/>
                  </a:cubicBezTo>
                  <a:cubicBezTo>
                    <a:pt x="8" y="16"/>
                    <a:pt x="8" y="16"/>
                    <a:pt x="8" y="16"/>
                  </a:cubicBezTo>
                  <a:cubicBezTo>
                    <a:pt x="8" y="12"/>
                    <a:pt x="12" y="8"/>
                    <a:pt x="16" y="8"/>
                  </a:cubicBezTo>
                  <a:cubicBezTo>
                    <a:pt x="112" y="8"/>
                    <a:pt x="112" y="8"/>
                    <a:pt x="112" y="8"/>
                  </a:cubicBezTo>
                  <a:cubicBezTo>
                    <a:pt x="116" y="8"/>
                    <a:pt x="120" y="12"/>
                    <a:pt x="120" y="16"/>
                  </a:cubicBezTo>
                  <a:lnTo>
                    <a:pt x="120" y="112"/>
                  </a:lnTo>
                  <a:close/>
                  <a:moveTo>
                    <a:pt x="104" y="32"/>
                  </a:moveTo>
                  <a:cubicBezTo>
                    <a:pt x="59" y="32"/>
                    <a:pt x="59" y="32"/>
                    <a:pt x="59" y="32"/>
                  </a:cubicBezTo>
                  <a:cubicBezTo>
                    <a:pt x="58" y="25"/>
                    <a:pt x="51" y="20"/>
                    <a:pt x="44" y="20"/>
                  </a:cubicBezTo>
                  <a:cubicBezTo>
                    <a:pt x="37" y="20"/>
                    <a:pt x="30" y="25"/>
                    <a:pt x="29" y="32"/>
                  </a:cubicBezTo>
                  <a:cubicBezTo>
                    <a:pt x="24" y="32"/>
                    <a:pt x="24" y="32"/>
                    <a:pt x="24" y="32"/>
                  </a:cubicBezTo>
                  <a:cubicBezTo>
                    <a:pt x="22" y="32"/>
                    <a:pt x="20" y="34"/>
                    <a:pt x="20" y="36"/>
                  </a:cubicBezTo>
                  <a:cubicBezTo>
                    <a:pt x="20" y="38"/>
                    <a:pt x="22" y="40"/>
                    <a:pt x="24" y="40"/>
                  </a:cubicBezTo>
                  <a:cubicBezTo>
                    <a:pt x="29" y="40"/>
                    <a:pt x="29" y="40"/>
                    <a:pt x="29" y="40"/>
                  </a:cubicBezTo>
                  <a:cubicBezTo>
                    <a:pt x="30" y="47"/>
                    <a:pt x="37" y="52"/>
                    <a:pt x="44" y="52"/>
                  </a:cubicBezTo>
                  <a:cubicBezTo>
                    <a:pt x="51" y="52"/>
                    <a:pt x="58" y="47"/>
                    <a:pt x="59" y="40"/>
                  </a:cubicBezTo>
                  <a:cubicBezTo>
                    <a:pt x="104" y="40"/>
                    <a:pt x="104" y="40"/>
                    <a:pt x="104" y="40"/>
                  </a:cubicBezTo>
                  <a:cubicBezTo>
                    <a:pt x="106" y="40"/>
                    <a:pt x="108" y="38"/>
                    <a:pt x="108" y="36"/>
                  </a:cubicBezTo>
                  <a:cubicBezTo>
                    <a:pt x="108" y="34"/>
                    <a:pt x="106" y="32"/>
                    <a:pt x="104" y="32"/>
                  </a:cubicBezTo>
                  <a:close/>
                  <a:moveTo>
                    <a:pt x="44" y="46"/>
                  </a:moveTo>
                  <a:cubicBezTo>
                    <a:pt x="39" y="46"/>
                    <a:pt x="34" y="41"/>
                    <a:pt x="34" y="36"/>
                  </a:cubicBezTo>
                  <a:cubicBezTo>
                    <a:pt x="34" y="31"/>
                    <a:pt x="39" y="26"/>
                    <a:pt x="44" y="26"/>
                  </a:cubicBezTo>
                  <a:cubicBezTo>
                    <a:pt x="49" y="26"/>
                    <a:pt x="54" y="31"/>
                    <a:pt x="54" y="36"/>
                  </a:cubicBezTo>
                  <a:cubicBezTo>
                    <a:pt x="54" y="41"/>
                    <a:pt x="49" y="46"/>
                    <a:pt x="44"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3155838" y="1954600"/>
            <a:ext cx="674575" cy="674574"/>
            <a:chOff x="6901486" y="2557633"/>
            <a:chExt cx="674574" cy="674574"/>
          </a:xfrm>
        </p:grpSpPr>
        <p:sp>
          <p:nvSpPr>
            <p:cNvPr id="14" name="圆角矩形 13"/>
            <p:cNvSpPr/>
            <p:nvPr/>
          </p:nvSpPr>
          <p:spPr>
            <a:xfrm>
              <a:off x="6901486" y="2557633"/>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Freeform 209"/>
            <p:cNvSpPr>
              <a:spLocks noEditPoints="1"/>
            </p:cNvSpPr>
            <p:nvPr/>
          </p:nvSpPr>
          <p:spPr bwMode="auto">
            <a:xfrm>
              <a:off x="6999061" y="2654414"/>
              <a:ext cx="479425" cy="481013"/>
            </a:xfrm>
            <a:custGeom>
              <a:avLst/>
              <a:gdLst>
                <a:gd name="T0" fmla="*/ 60 w 128"/>
                <a:gd name="T1" fmla="*/ 0 h 128"/>
                <a:gd name="T2" fmla="*/ 53 w 128"/>
                <a:gd name="T3" fmla="*/ 0 h 128"/>
                <a:gd name="T4" fmla="*/ 53 w 128"/>
                <a:gd name="T5" fmla="*/ 12 h 128"/>
                <a:gd name="T6" fmla="*/ 0 w 128"/>
                <a:gd name="T7" fmla="*/ 70 h 128"/>
                <a:gd name="T8" fmla="*/ 58 w 128"/>
                <a:gd name="T9" fmla="*/ 128 h 128"/>
                <a:gd name="T10" fmla="*/ 111 w 128"/>
                <a:gd name="T11" fmla="*/ 94 h 128"/>
                <a:gd name="T12" fmla="*/ 120 w 128"/>
                <a:gd name="T13" fmla="*/ 96 h 128"/>
                <a:gd name="T14" fmla="*/ 128 w 128"/>
                <a:gd name="T15" fmla="*/ 66 h 128"/>
                <a:gd name="T16" fmla="*/ 60 w 128"/>
                <a:gd name="T17" fmla="*/ 0 h 128"/>
                <a:gd name="T18" fmla="*/ 58 w 128"/>
                <a:gd name="T19" fmla="*/ 120 h 128"/>
                <a:gd name="T20" fmla="*/ 8 w 128"/>
                <a:gd name="T21" fmla="*/ 70 h 128"/>
                <a:gd name="T22" fmla="*/ 52 w 128"/>
                <a:gd name="T23" fmla="*/ 20 h 128"/>
                <a:gd name="T24" fmla="*/ 52 w 128"/>
                <a:gd name="T25" fmla="*/ 78 h 128"/>
                <a:gd name="T26" fmla="*/ 60 w 128"/>
                <a:gd name="T27" fmla="*/ 80 h 128"/>
                <a:gd name="T28" fmla="*/ 103 w 128"/>
                <a:gd name="T29" fmla="*/ 91 h 128"/>
                <a:gd name="T30" fmla="*/ 58 w 128"/>
                <a:gd name="T31" fmla="*/ 120 h 128"/>
                <a:gd name="T32" fmla="*/ 114 w 128"/>
                <a:gd name="T33" fmla="*/ 86 h 128"/>
                <a:gd name="T34" fmla="*/ 60 w 128"/>
                <a:gd name="T35" fmla="*/ 72 h 128"/>
                <a:gd name="T36" fmla="*/ 60 w 128"/>
                <a:gd name="T37" fmla="*/ 8 h 128"/>
                <a:gd name="T38" fmla="*/ 120 w 128"/>
                <a:gd name="T39" fmla="*/ 66 h 128"/>
                <a:gd name="T40" fmla="*/ 114 w 128"/>
                <a:gd name="T41"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0" y="0"/>
                  </a:moveTo>
                  <a:cubicBezTo>
                    <a:pt x="53" y="0"/>
                    <a:pt x="53" y="0"/>
                    <a:pt x="53" y="0"/>
                  </a:cubicBezTo>
                  <a:cubicBezTo>
                    <a:pt x="53" y="12"/>
                    <a:pt x="53" y="12"/>
                    <a:pt x="53" y="12"/>
                  </a:cubicBezTo>
                  <a:cubicBezTo>
                    <a:pt x="23" y="15"/>
                    <a:pt x="0" y="40"/>
                    <a:pt x="0" y="70"/>
                  </a:cubicBezTo>
                  <a:cubicBezTo>
                    <a:pt x="0" y="102"/>
                    <a:pt x="26" y="128"/>
                    <a:pt x="58" y="128"/>
                  </a:cubicBezTo>
                  <a:cubicBezTo>
                    <a:pt x="82" y="128"/>
                    <a:pt x="102" y="114"/>
                    <a:pt x="111" y="94"/>
                  </a:cubicBezTo>
                  <a:cubicBezTo>
                    <a:pt x="120" y="96"/>
                    <a:pt x="120" y="96"/>
                    <a:pt x="120" y="96"/>
                  </a:cubicBezTo>
                  <a:cubicBezTo>
                    <a:pt x="124" y="89"/>
                    <a:pt x="128" y="79"/>
                    <a:pt x="128" y="66"/>
                  </a:cubicBezTo>
                  <a:cubicBezTo>
                    <a:pt x="128" y="30"/>
                    <a:pt x="94" y="0"/>
                    <a:pt x="60" y="0"/>
                  </a:cubicBezTo>
                  <a:close/>
                  <a:moveTo>
                    <a:pt x="58" y="120"/>
                  </a:moveTo>
                  <a:cubicBezTo>
                    <a:pt x="30" y="120"/>
                    <a:pt x="8" y="98"/>
                    <a:pt x="8" y="70"/>
                  </a:cubicBezTo>
                  <a:cubicBezTo>
                    <a:pt x="8" y="45"/>
                    <a:pt x="28" y="24"/>
                    <a:pt x="52" y="20"/>
                  </a:cubicBezTo>
                  <a:cubicBezTo>
                    <a:pt x="52" y="78"/>
                    <a:pt x="52" y="78"/>
                    <a:pt x="52" y="78"/>
                  </a:cubicBezTo>
                  <a:cubicBezTo>
                    <a:pt x="60" y="80"/>
                    <a:pt x="60" y="80"/>
                    <a:pt x="60" y="80"/>
                  </a:cubicBezTo>
                  <a:cubicBezTo>
                    <a:pt x="103" y="91"/>
                    <a:pt x="103" y="91"/>
                    <a:pt x="103" y="91"/>
                  </a:cubicBezTo>
                  <a:cubicBezTo>
                    <a:pt x="96" y="109"/>
                    <a:pt x="77" y="120"/>
                    <a:pt x="58" y="120"/>
                  </a:cubicBezTo>
                  <a:close/>
                  <a:moveTo>
                    <a:pt x="114" y="86"/>
                  </a:moveTo>
                  <a:cubicBezTo>
                    <a:pt x="60" y="72"/>
                    <a:pt x="60" y="72"/>
                    <a:pt x="60" y="72"/>
                  </a:cubicBezTo>
                  <a:cubicBezTo>
                    <a:pt x="60" y="8"/>
                    <a:pt x="60" y="8"/>
                    <a:pt x="60" y="8"/>
                  </a:cubicBezTo>
                  <a:cubicBezTo>
                    <a:pt x="89" y="8"/>
                    <a:pt x="120" y="35"/>
                    <a:pt x="120" y="66"/>
                  </a:cubicBezTo>
                  <a:cubicBezTo>
                    <a:pt x="120" y="75"/>
                    <a:pt x="117" y="81"/>
                    <a:pt x="114"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4859535" y="1723767"/>
            <a:ext cx="6096000" cy="1107996"/>
            <a:chOff x="4859534" y="1723767"/>
            <a:chExt cx="6096000" cy="1107996"/>
          </a:xfrm>
        </p:grpSpPr>
        <p:sp>
          <p:nvSpPr>
            <p:cNvPr id="21" name="矩形 20"/>
            <p:cNvSpPr/>
            <p:nvPr/>
          </p:nvSpPr>
          <p:spPr>
            <a:xfrm>
              <a:off x="4859534" y="1723767"/>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bg1"/>
                  </a:solidFill>
                </a:rPr>
                <a:t>Your Text </a:t>
              </a:r>
            </a:p>
          </p:txBody>
        </p:sp>
        <p:sp>
          <p:nvSpPr>
            <p:cNvPr id="22" name="矩形 21"/>
            <p:cNvSpPr/>
            <p:nvPr/>
          </p:nvSpPr>
          <p:spPr>
            <a:xfrm>
              <a:off x="4859534" y="2185432"/>
              <a:ext cx="6096000" cy="646331"/>
            </a:xfrm>
            <a:prstGeom prst="rect">
              <a:avLst/>
            </a:prstGeom>
          </p:spPr>
          <p:txBody>
            <a:bodyPr>
              <a:spAutoFit/>
            </a:bodyPr>
            <a:lstStyle/>
            <a:p>
              <a:r>
                <a:rPr lang="en-US" altLang="zh-CN" dirty="0">
                  <a:solidFill>
                    <a:schemeClr val="bg1"/>
                  </a:solidFill>
                </a:rPr>
                <a:t>Towering genius disdains a beaten path. It seeks regions hitherto </a:t>
              </a:r>
              <a:r>
                <a:rPr lang="en-US" altLang="zh-CN" dirty="0" smtClean="0">
                  <a:solidFill>
                    <a:schemeClr val="bg1"/>
                  </a:solidFill>
                </a:rPr>
                <a:t>unexplored</a:t>
              </a:r>
              <a:endParaRPr lang="zh-CN" altLang="en-US" dirty="0">
                <a:solidFill>
                  <a:schemeClr val="bg1"/>
                </a:solidFill>
              </a:endParaRPr>
            </a:p>
          </p:txBody>
        </p:sp>
      </p:grpSp>
      <p:grpSp>
        <p:nvGrpSpPr>
          <p:cNvPr id="24" name="组合 23"/>
          <p:cNvGrpSpPr/>
          <p:nvPr/>
        </p:nvGrpSpPr>
        <p:grpSpPr>
          <a:xfrm>
            <a:off x="5115789" y="3523638"/>
            <a:ext cx="6096000" cy="1107996"/>
            <a:chOff x="4859534" y="1723767"/>
            <a:chExt cx="6096000" cy="1107996"/>
          </a:xfrm>
        </p:grpSpPr>
        <p:sp>
          <p:nvSpPr>
            <p:cNvPr id="25" name="矩形 24"/>
            <p:cNvSpPr/>
            <p:nvPr/>
          </p:nvSpPr>
          <p:spPr>
            <a:xfrm>
              <a:off x="4859534" y="1723767"/>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bg1"/>
                  </a:solidFill>
                </a:rPr>
                <a:t>Your Text </a:t>
              </a:r>
            </a:p>
          </p:txBody>
        </p:sp>
        <p:sp>
          <p:nvSpPr>
            <p:cNvPr id="26" name="矩形 25"/>
            <p:cNvSpPr/>
            <p:nvPr/>
          </p:nvSpPr>
          <p:spPr>
            <a:xfrm>
              <a:off x="4859534" y="2185432"/>
              <a:ext cx="6096000" cy="646331"/>
            </a:xfrm>
            <a:prstGeom prst="rect">
              <a:avLst/>
            </a:prstGeom>
          </p:spPr>
          <p:txBody>
            <a:bodyPr>
              <a:spAutoFit/>
            </a:bodyPr>
            <a:lstStyle/>
            <a:p>
              <a:r>
                <a:rPr lang="en-US" altLang="zh-CN" dirty="0">
                  <a:solidFill>
                    <a:schemeClr val="bg1"/>
                  </a:solidFill>
                </a:rPr>
                <a:t>Towering genius disdains a beaten path. It seeks regions hitherto </a:t>
              </a:r>
              <a:r>
                <a:rPr lang="en-US" altLang="zh-CN" dirty="0" smtClean="0">
                  <a:solidFill>
                    <a:schemeClr val="bg1"/>
                  </a:solidFill>
                </a:rPr>
                <a:t>unexplored</a:t>
              </a:r>
              <a:endParaRPr lang="zh-CN" altLang="en-US" dirty="0">
                <a:solidFill>
                  <a:schemeClr val="bg1"/>
                </a:solidFill>
              </a:endParaRPr>
            </a:p>
          </p:txBody>
        </p:sp>
      </p:grpSp>
      <p:grpSp>
        <p:nvGrpSpPr>
          <p:cNvPr id="27" name="组合 26"/>
          <p:cNvGrpSpPr/>
          <p:nvPr/>
        </p:nvGrpSpPr>
        <p:grpSpPr>
          <a:xfrm>
            <a:off x="5372043" y="5296776"/>
            <a:ext cx="6096000" cy="1107996"/>
            <a:chOff x="4859534" y="1723767"/>
            <a:chExt cx="6096000" cy="1107996"/>
          </a:xfrm>
        </p:grpSpPr>
        <p:sp>
          <p:nvSpPr>
            <p:cNvPr id="28" name="矩形 27"/>
            <p:cNvSpPr/>
            <p:nvPr/>
          </p:nvSpPr>
          <p:spPr>
            <a:xfrm>
              <a:off x="4859534" y="1723767"/>
              <a:ext cx="1642629" cy="461665"/>
            </a:xfrm>
            <a:prstGeom prst="rect">
              <a:avLst/>
            </a:prstGeom>
          </p:spPr>
          <p:txBody>
            <a:bodyPr wrap="none">
              <a:spAutoFit/>
            </a:bodyPr>
            <a:lstStyle/>
            <a:p>
              <a:pPr defTabSz="913755" fontAlgn="base">
                <a:spcBef>
                  <a:spcPct val="0"/>
                </a:spcBef>
                <a:spcAft>
                  <a:spcPct val="0"/>
                </a:spcAft>
              </a:pPr>
              <a:r>
                <a:rPr lang="en-US" altLang="zh-CN" sz="2400" b="1" dirty="0">
                  <a:solidFill>
                    <a:schemeClr val="bg1"/>
                  </a:solidFill>
                </a:rPr>
                <a:t>Your Text </a:t>
              </a:r>
            </a:p>
          </p:txBody>
        </p:sp>
        <p:sp>
          <p:nvSpPr>
            <p:cNvPr id="29" name="矩形 28"/>
            <p:cNvSpPr/>
            <p:nvPr/>
          </p:nvSpPr>
          <p:spPr>
            <a:xfrm>
              <a:off x="4859534" y="2185432"/>
              <a:ext cx="6096000" cy="646331"/>
            </a:xfrm>
            <a:prstGeom prst="rect">
              <a:avLst/>
            </a:prstGeom>
          </p:spPr>
          <p:txBody>
            <a:bodyPr>
              <a:spAutoFit/>
            </a:bodyPr>
            <a:lstStyle/>
            <a:p>
              <a:r>
                <a:rPr lang="en-US" altLang="zh-CN" dirty="0">
                  <a:solidFill>
                    <a:schemeClr val="bg1"/>
                  </a:solidFill>
                </a:rPr>
                <a:t>Towering genius disdains a beaten path. It seeks regions hitherto </a:t>
              </a:r>
              <a:r>
                <a:rPr lang="en-US" altLang="zh-CN" dirty="0" smtClean="0">
                  <a:solidFill>
                    <a:schemeClr val="bg1"/>
                  </a:solidFill>
                </a:rPr>
                <a:t>unexplored</a:t>
              </a:r>
              <a:endParaRPr lang="zh-CN" altLang="en-US" dirty="0">
                <a:solidFill>
                  <a:schemeClr val="bg1"/>
                </a:solidFill>
              </a:endParaRPr>
            </a:p>
          </p:txBody>
        </p:sp>
      </p:grpSp>
      <p:sp>
        <p:nvSpPr>
          <p:cNvPr id="30" name="流程图: 联系 29"/>
          <p:cNvSpPr/>
          <p:nvPr/>
        </p:nvSpPr>
        <p:spPr>
          <a:xfrm>
            <a:off x="3208055" y="1997381"/>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流程图: 联系 30"/>
          <p:cNvSpPr/>
          <p:nvPr/>
        </p:nvSpPr>
        <p:spPr>
          <a:xfrm>
            <a:off x="3513521" y="3761268"/>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流程图: 联系 31"/>
          <p:cNvSpPr/>
          <p:nvPr/>
        </p:nvSpPr>
        <p:spPr>
          <a:xfrm>
            <a:off x="3878499" y="5563476"/>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09682098"/>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任意多边形 1"/>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26942" y="3036567"/>
            <a:ext cx="2747098" cy="523220"/>
          </a:xfrm>
          <a:prstGeom prst="rect">
            <a:avLst/>
          </a:prstGeom>
        </p:spPr>
        <p:txBody>
          <a:bodyPr wrap="square">
            <a:spAutoFit/>
          </a:bodyPr>
          <a:lstStyle/>
          <a:p>
            <a:r>
              <a:rPr lang="en-US" altLang="zh-CN" sz="2800" dirty="0" smtClean="0">
                <a:solidFill>
                  <a:schemeClr val="bg1"/>
                </a:solidFill>
              </a:rPr>
              <a:t>S</a:t>
            </a:r>
            <a:r>
              <a:rPr lang="en-US" altLang="zh-CN" sz="2800" dirty="0" smtClean="0">
                <a:solidFill>
                  <a:schemeClr val="bg1"/>
                </a:solidFill>
              </a:rPr>
              <a:t>ummary</a:t>
            </a:r>
            <a:endParaRPr lang="en-US" altLang="zh-CN" sz="1200" dirty="0">
              <a:solidFill>
                <a:schemeClr val="bg1"/>
              </a:solidFill>
            </a:endParaRPr>
          </a:p>
        </p:txBody>
      </p:sp>
      <p:sp>
        <p:nvSpPr>
          <p:cNvPr id="13" name="矩形 12"/>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Microsoft YaHei" panose="020B0503020204020204" pitchFamily="34" charset="-122"/>
              </a:rPr>
              <a:t>You cannot improve your past, but you can improve your future. Once time is wasted, life is wasted.</a:t>
            </a:r>
            <a:endParaRPr lang="zh-CN" altLang="en-US" sz="1000" dirty="0">
              <a:solidFill>
                <a:schemeClr val="bg1"/>
              </a:solidFill>
            </a:endParaRPr>
          </a:p>
        </p:txBody>
      </p:sp>
      <p:grpSp>
        <p:nvGrpSpPr>
          <p:cNvPr id="17" name="组 16"/>
          <p:cNvGrpSpPr/>
          <p:nvPr/>
        </p:nvGrpSpPr>
        <p:grpSpPr>
          <a:xfrm>
            <a:off x="4167475" y="2463507"/>
            <a:ext cx="5703356" cy="1214985"/>
            <a:chOff x="4167475" y="2463507"/>
            <a:chExt cx="5703356" cy="1214985"/>
          </a:xfrm>
        </p:grpSpPr>
        <p:sp>
          <p:nvSpPr>
            <p:cNvPr id="11" name="文本框 10"/>
            <p:cNvSpPr txBox="1"/>
            <p:nvPr/>
          </p:nvSpPr>
          <p:spPr>
            <a:xfrm>
              <a:off x="5452759" y="2463507"/>
              <a:ext cx="4418072" cy="584775"/>
            </a:xfrm>
            <a:prstGeom prst="rect">
              <a:avLst/>
            </a:prstGeom>
            <a:noFill/>
          </p:spPr>
          <p:txBody>
            <a:bodyPr wrap="square" rtlCol="0">
              <a:spAutoFit/>
            </a:bodyPr>
            <a:lstStyle/>
            <a:p>
              <a:r>
                <a:rPr lang="en-US" altLang="zh-CN" sz="3200" dirty="0" smtClean="0">
                  <a:solidFill>
                    <a:schemeClr val="bg1"/>
                  </a:solidFill>
                  <a:latin typeface="+mj-lt"/>
                </a:rPr>
                <a:t>PART </a:t>
              </a:r>
              <a:r>
                <a:rPr lang="en-US" altLang="zh-CN" sz="3200" dirty="0" smtClean="0">
                  <a:solidFill>
                    <a:schemeClr val="bg1"/>
                  </a:solidFill>
                  <a:latin typeface="+mj-lt"/>
                </a:rPr>
                <a:t>T</a:t>
              </a:r>
              <a:r>
                <a:rPr lang="en-US" altLang="zh-CN" sz="3200" dirty="0" smtClean="0">
                  <a:solidFill>
                    <a:schemeClr val="bg1"/>
                  </a:solidFill>
                  <a:latin typeface="+mj-lt"/>
                </a:rPr>
                <a:t>HREE</a:t>
              </a:r>
              <a:r>
                <a:rPr lang="en-US" altLang="zh-CN" sz="3200" dirty="0" smtClean="0">
                  <a:solidFill>
                    <a:schemeClr val="bg1"/>
                  </a:solidFill>
                  <a:latin typeface="+mj-lt"/>
                </a:rPr>
                <a:t> </a:t>
              </a:r>
              <a:endParaRPr lang="zh-CN" altLang="en-US" sz="3200" dirty="0">
                <a:solidFill>
                  <a:schemeClr val="bg1"/>
                </a:solidFill>
                <a:latin typeface="+mj-lt"/>
              </a:endParaRPr>
            </a:p>
          </p:txBody>
        </p:sp>
        <p:grpSp>
          <p:nvGrpSpPr>
            <p:cNvPr id="15" name="组 14"/>
            <p:cNvGrpSpPr/>
            <p:nvPr/>
          </p:nvGrpSpPr>
          <p:grpSpPr>
            <a:xfrm>
              <a:off x="4167475" y="2625061"/>
              <a:ext cx="705760" cy="1053431"/>
              <a:chOff x="4167475" y="2625061"/>
              <a:chExt cx="705760" cy="1053431"/>
            </a:xfrm>
          </p:grpSpPr>
          <p:grpSp>
            <p:nvGrpSpPr>
              <p:cNvPr id="3" name="组合 2"/>
              <p:cNvGrpSpPr/>
              <p:nvPr/>
            </p:nvGrpSpPr>
            <p:grpSpPr>
              <a:xfrm>
                <a:off x="4167475" y="2625061"/>
                <a:ext cx="705760" cy="714710"/>
                <a:chOff x="3569784" y="2113339"/>
                <a:chExt cx="705760" cy="714710"/>
              </a:xfrm>
              <a:solidFill>
                <a:schemeClr val="accent2"/>
              </a:solidFill>
            </p:grpSpPr>
            <p:grpSp>
              <p:nvGrpSpPr>
                <p:cNvPr id="4" name="组合 3"/>
                <p:cNvGrpSpPr/>
                <p:nvPr/>
              </p:nvGrpSpPr>
              <p:grpSpPr>
                <a:xfrm rot="1800000">
                  <a:off x="3569784" y="2113339"/>
                  <a:ext cx="705760" cy="703716"/>
                  <a:chOff x="3569783" y="5296910"/>
                  <a:chExt cx="705760" cy="703716"/>
                </a:xfrm>
                <a:grpFill/>
              </p:grpSpPr>
              <p:sp>
                <p:nvSpPr>
                  <p:cNvPr id="6" name="矩形 5"/>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3715169" y="2120163"/>
                  <a:ext cx="500063" cy="707886"/>
                </a:xfrm>
                <a:prstGeom prst="rect">
                  <a:avLst/>
                </a:prstGeom>
                <a:noFill/>
              </p:spPr>
              <p:txBody>
                <a:bodyPr wrap="square" rtlCol="0">
                  <a:spAutoFit/>
                </a:bodyPr>
                <a:lstStyle/>
                <a:p>
                  <a:r>
                    <a:rPr lang="en-US" altLang="zh-CN" sz="4000" dirty="0">
                      <a:solidFill>
                        <a:schemeClr val="bg1"/>
                      </a:solidFill>
                      <a:latin typeface="Impact" panose="020B0806030902050204" pitchFamily="34" charset="0"/>
                    </a:rPr>
                    <a:t>3</a:t>
                  </a:r>
                  <a:endParaRPr lang="zh-CN" altLang="en-US" sz="4000" dirty="0">
                    <a:solidFill>
                      <a:schemeClr val="bg1"/>
                    </a:solidFill>
                    <a:latin typeface="Impact" panose="020B0806030902050204" pitchFamily="34" charset="0"/>
                  </a:endParaRPr>
                </a:p>
              </p:txBody>
            </p:sp>
          </p:grpSp>
          <p:sp>
            <p:nvSpPr>
              <p:cNvPr id="14" name="椭圆 13"/>
              <p:cNvSpPr/>
              <p:nvPr/>
            </p:nvSpPr>
            <p:spPr>
              <a:xfrm>
                <a:off x="4383743" y="3621342"/>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2455295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l="14977" t="30" r="35433"/>
          <a:stretch>
            <a:fillRect/>
          </a:stretch>
        </p:blipFill>
        <p:spPr>
          <a:xfrm>
            <a:off x="7072315" y="2040"/>
            <a:ext cx="5119688" cy="6855963"/>
          </a:xfrm>
          <a:custGeom>
            <a:avLst/>
            <a:gdLst>
              <a:gd name="connsiteX0" fmla="*/ 1023938 w 5119688"/>
              <a:gd name="connsiteY0" fmla="*/ 0 h 6855963"/>
              <a:gd name="connsiteX1" fmla="*/ 5119688 w 5119688"/>
              <a:gd name="connsiteY1" fmla="*/ 0 h 6855963"/>
              <a:gd name="connsiteX2" fmla="*/ 5119688 w 5119688"/>
              <a:gd name="connsiteY2" fmla="*/ 6855963 h 6855963"/>
              <a:gd name="connsiteX3" fmla="*/ 0 w 5119688"/>
              <a:gd name="connsiteY3" fmla="*/ 6855963 h 6855963"/>
            </a:gdLst>
            <a:ahLst/>
            <a:cxnLst>
              <a:cxn ang="0">
                <a:pos x="connsiteX0" y="connsiteY0"/>
              </a:cxn>
              <a:cxn ang="0">
                <a:pos x="connsiteX1" y="connsiteY1"/>
              </a:cxn>
              <a:cxn ang="0">
                <a:pos x="connsiteX2" y="connsiteY2"/>
              </a:cxn>
              <a:cxn ang="0">
                <a:pos x="connsiteX3" y="connsiteY3"/>
              </a:cxn>
            </a:cxnLst>
            <a:rect l="l" t="t" r="r" b="b"/>
            <a:pathLst>
              <a:path w="5119688" h="6855963">
                <a:moveTo>
                  <a:pt x="1023938" y="0"/>
                </a:moveTo>
                <a:lnTo>
                  <a:pt x="5119688" y="0"/>
                </a:lnTo>
                <a:lnTo>
                  <a:pt x="5119688" y="6855963"/>
                </a:lnTo>
                <a:lnTo>
                  <a:pt x="0" y="6855963"/>
                </a:lnTo>
                <a:close/>
              </a:path>
            </a:pathLst>
          </a:custGeom>
        </p:spPr>
      </p:pic>
      <p:grpSp>
        <p:nvGrpSpPr>
          <p:cNvPr id="2" name="组合 1"/>
          <p:cNvGrpSpPr/>
          <p:nvPr/>
        </p:nvGrpSpPr>
        <p:grpSpPr>
          <a:xfrm>
            <a:off x="247945" y="80704"/>
            <a:ext cx="3264360" cy="1244668"/>
            <a:chOff x="689978" y="99289"/>
            <a:chExt cx="3264360" cy="1244668"/>
          </a:xfrm>
        </p:grpSpPr>
        <p:sp>
          <p:nvSpPr>
            <p:cNvPr id="3" name="矩形 2"/>
            <p:cNvSpPr/>
            <p:nvPr/>
          </p:nvSpPr>
          <p:spPr>
            <a:xfrm>
              <a:off x="689978" y="99289"/>
              <a:ext cx="3264360" cy="523220"/>
            </a:xfrm>
            <a:prstGeom prst="rect">
              <a:avLst/>
            </a:prstGeom>
          </p:spPr>
          <p:txBody>
            <a:bodyPr wrap="square">
              <a:spAutoFit/>
            </a:bodyPr>
            <a:lstStyle/>
            <a:p>
              <a:r>
                <a:rPr lang="en-US" altLang="zh-CN" sz="2800" dirty="0" smtClean="0">
                  <a:solidFill>
                    <a:schemeClr val="bg1"/>
                  </a:solidFill>
                </a:rPr>
                <a:t>P</a:t>
              </a:r>
              <a:r>
                <a:rPr lang="en-US" altLang="zh-CN" sz="2800" dirty="0" smtClean="0">
                  <a:solidFill>
                    <a:schemeClr val="bg1"/>
                  </a:solidFill>
                </a:rPr>
                <a:t>art3:</a:t>
              </a:r>
              <a:r>
                <a:rPr lang="zh-CN" altLang="en-US" sz="2800" dirty="0" smtClean="0">
                  <a:solidFill>
                    <a:schemeClr val="bg1"/>
                  </a:solidFill>
                </a:rPr>
                <a:t> </a:t>
              </a:r>
              <a:r>
                <a:rPr lang="en-US" altLang="zh-CN" sz="2800" dirty="0" smtClean="0">
                  <a:solidFill>
                    <a:schemeClr val="bg1"/>
                  </a:solidFill>
                </a:rPr>
                <a:t>summary</a:t>
              </a:r>
              <a:endParaRPr lang="en-US" altLang="zh-CN" sz="2800" dirty="0">
                <a:solidFill>
                  <a:schemeClr val="bg1"/>
                </a:solidFill>
              </a:endParaRPr>
            </a:p>
          </p:txBody>
        </p:sp>
        <p:sp>
          <p:nvSpPr>
            <p:cNvPr id="5" name="矩形 4"/>
            <p:cNvSpPr/>
            <p:nvPr/>
          </p:nvSpPr>
          <p:spPr>
            <a:xfrm>
              <a:off x="761450" y="697626"/>
              <a:ext cx="2333443" cy="646331"/>
            </a:xfrm>
            <a:prstGeom prst="rect">
              <a:avLst/>
            </a:prstGeom>
          </p:spPr>
          <p:txBody>
            <a:bodyPr wrap="square">
              <a:spAutoFit/>
            </a:bodyPr>
            <a:lstStyle/>
            <a:p>
              <a:r>
                <a:rPr lang="zh-CN" altLang="en-US" sz="3600" dirty="0" smtClean="0">
                  <a:solidFill>
                    <a:schemeClr val="bg1"/>
                  </a:solidFill>
                </a:rPr>
                <a:t>项目总结</a:t>
              </a:r>
              <a:endParaRPr lang="zh-CN" altLang="en-US" sz="3600" dirty="0">
                <a:solidFill>
                  <a:schemeClr val="bg1"/>
                </a:solidFill>
              </a:endParaRPr>
            </a:p>
          </p:txBody>
        </p:sp>
      </p:grpSp>
      <p:grpSp>
        <p:nvGrpSpPr>
          <p:cNvPr id="6" name="组 5"/>
          <p:cNvGrpSpPr/>
          <p:nvPr/>
        </p:nvGrpSpPr>
        <p:grpSpPr>
          <a:xfrm>
            <a:off x="1880125" y="1721935"/>
            <a:ext cx="7923484" cy="4303149"/>
            <a:chOff x="1880125" y="1721935"/>
            <a:chExt cx="7923484" cy="4303149"/>
          </a:xfrm>
        </p:grpSpPr>
        <p:grpSp>
          <p:nvGrpSpPr>
            <p:cNvPr id="7" name="组合 6"/>
            <p:cNvGrpSpPr/>
            <p:nvPr/>
          </p:nvGrpSpPr>
          <p:grpSpPr>
            <a:xfrm>
              <a:off x="7997306" y="2084098"/>
              <a:ext cx="1724031" cy="175589"/>
              <a:chOff x="840289" y="4727277"/>
              <a:chExt cx="1724031" cy="175589"/>
            </a:xfrm>
          </p:grpSpPr>
          <p:sp>
            <p:nvSpPr>
              <p:cNvPr id="11" name="矩形 10"/>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7991896" y="1849571"/>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Your text</a:t>
              </a:r>
              <a:endParaRPr lang="zh-CN" altLang="en-US" sz="2400" dirty="0">
                <a:solidFill>
                  <a:schemeClr val="bg1"/>
                </a:solidFill>
              </a:endParaRPr>
            </a:p>
          </p:txBody>
        </p:sp>
        <p:sp>
          <p:nvSpPr>
            <p:cNvPr id="10" name="五边形 9"/>
            <p:cNvSpPr/>
            <p:nvPr/>
          </p:nvSpPr>
          <p:spPr>
            <a:xfrm rot="10800000">
              <a:off x="9532146" y="1828807"/>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543175" y="1721935"/>
              <a:ext cx="5177903" cy="646331"/>
            </a:xfrm>
            <a:prstGeom prst="rect">
              <a:avLst/>
            </a:prstGeom>
          </p:spPr>
          <p:txBody>
            <a:bodyPr wrap="square">
              <a:spAutoFit/>
            </a:bodyPr>
            <a:lstStyle/>
            <a:p>
              <a:pPr algn="r"/>
              <a:r>
                <a:rPr lang="en-US" altLang="zh-CN" dirty="0">
                  <a:solidFill>
                    <a:schemeClr val="bg1"/>
                  </a:solidFill>
                </a:rPr>
                <a:t>Difficult circumstances serve as a textbook of life for people.</a:t>
              </a:r>
              <a:endParaRPr lang="zh-CN" altLang="en-US" dirty="0">
                <a:solidFill>
                  <a:schemeClr val="bg1"/>
                </a:solidFill>
              </a:endParaRPr>
            </a:p>
          </p:txBody>
        </p:sp>
        <p:grpSp>
          <p:nvGrpSpPr>
            <p:cNvPr id="20" name="组合 19"/>
            <p:cNvGrpSpPr/>
            <p:nvPr/>
          </p:nvGrpSpPr>
          <p:grpSpPr>
            <a:xfrm>
              <a:off x="7813841" y="3375327"/>
              <a:ext cx="1724031" cy="175589"/>
              <a:chOff x="840289" y="4727277"/>
              <a:chExt cx="1724031" cy="175589"/>
            </a:xfrm>
          </p:grpSpPr>
          <p:sp>
            <p:nvSpPr>
              <p:cNvPr id="24" name="矩形 23"/>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7808430" y="314079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Your text</a:t>
              </a:r>
              <a:endParaRPr lang="zh-CN" altLang="en-US" sz="2400" dirty="0">
                <a:solidFill>
                  <a:schemeClr val="bg1"/>
                </a:solidFill>
              </a:endParaRPr>
            </a:p>
          </p:txBody>
        </p:sp>
        <p:sp>
          <p:nvSpPr>
            <p:cNvPr id="23" name="五边形 22"/>
            <p:cNvSpPr/>
            <p:nvPr/>
          </p:nvSpPr>
          <p:spPr>
            <a:xfrm rot="10800000">
              <a:off x="9348679" y="312003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322158" y="2940874"/>
              <a:ext cx="5177903" cy="646331"/>
            </a:xfrm>
            <a:prstGeom prst="rect">
              <a:avLst/>
            </a:prstGeom>
          </p:spPr>
          <p:txBody>
            <a:bodyPr wrap="square">
              <a:spAutoFit/>
            </a:bodyPr>
            <a:lstStyle/>
            <a:p>
              <a:pPr algn="r"/>
              <a:r>
                <a:rPr lang="en-US" altLang="zh-CN" dirty="0">
                  <a:solidFill>
                    <a:schemeClr val="bg1"/>
                  </a:solidFill>
                </a:rPr>
                <a:t>Difficult circumstances serve as a textbook of life for people.</a:t>
              </a:r>
              <a:endParaRPr lang="zh-CN" altLang="en-US" dirty="0">
                <a:solidFill>
                  <a:schemeClr val="bg1"/>
                </a:solidFill>
              </a:endParaRPr>
            </a:p>
          </p:txBody>
        </p:sp>
        <p:grpSp>
          <p:nvGrpSpPr>
            <p:cNvPr id="28" name="组合 27"/>
            <p:cNvGrpSpPr/>
            <p:nvPr/>
          </p:nvGrpSpPr>
          <p:grpSpPr>
            <a:xfrm>
              <a:off x="7630374" y="4707968"/>
              <a:ext cx="1724031" cy="175589"/>
              <a:chOff x="840289" y="4727277"/>
              <a:chExt cx="1724031" cy="175589"/>
            </a:xfrm>
          </p:grpSpPr>
          <p:sp>
            <p:nvSpPr>
              <p:cNvPr id="32" name="矩形 31"/>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7624963" y="4473440"/>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Your text</a:t>
              </a:r>
              <a:endParaRPr lang="zh-CN" altLang="en-US" sz="2400" dirty="0">
                <a:solidFill>
                  <a:schemeClr val="bg1"/>
                </a:solidFill>
              </a:endParaRPr>
            </a:p>
          </p:txBody>
        </p:sp>
        <p:sp>
          <p:nvSpPr>
            <p:cNvPr id="31" name="五边形 30"/>
            <p:cNvSpPr/>
            <p:nvPr/>
          </p:nvSpPr>
          <p:spPr>
            <a:xfrm rot="10800000">
              <a:off x="9165213" y="4452676"/>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101142" y="4159813"/>
              <a:ext cx="5177903" cy="646331"/>
            </a:xfrm>
            <a:prstGeom prst="rect">
              <a:avLst/>
            </a:prstGeom>
          </p:spPr>
          <p:txBody>
            <a:bodyPr wrap="square">
              <a:spAutoFit/>
            </a:bodyPr>
            <a:lstStyle/>
            <a:p>
              <a:pPr algn="r"/>
              <a:r>
                <a:rPr lang="en-US" altLang="zh-CN" dirty="0">
                  <a:solidFill>
                    <a:schemeClr val="bg1"/>
                  </a:solidFill>
                </a:rPr>
                <a:t>Difficult circumstances serve as a textbook of life for people.</a:t>
              </a:r>
              <a:endParaRPr lang="zh-CN" altLang="en-US" dirty="0">
                <a:solidFill>
                  <a:schemeClr val="bg1"/>
                </a:solidFill>
              </a:endParaRPr>
            </a:p>
          </p:txBody>
        </p:sp>
        <p:grpSp>
          <p:nvGrpSpPr>
            <p:cNvPr id="36" name="组合 35"/>
            <p:cNvGrpSpPr/>
            <p:nvPr/>
          </p:nvGrpSpPr>
          <p:grpSpPr>
            <a:xfrm>
              <a:off x="7446906" y="5740917"/>
              <a:ext cx="1724031" cy="175589"/>
              <a:chOff x="840289" y="4727277"/>
              <a:chExt cx="1724031" cy="175589"/>
            </a:xfrm>
          </p:grpSpPr>
          <p:sp>
            <p:nvSpPr>
              <p:cNvPr id="40" name="矩形 39"/>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7441496" y="550638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Your text</a:t>
              </a:r>
              <a:endParaRPr lang="zh-CN" altLang="en-US" sz="2400" dirty="0">
                <a:solidFill>
                  <a:schemeClr val="bg1"/>
                </a:solidFill>
              </a:endParaRPr>
            </a:p>
          </p:txBody>
        </p:sp>
        <p:sp>
          <p:nvSpPr>
            <p:cNvPr id="39" name="五边形 38"/>
            <p:cNvSpPr/>
            <p:nvPr/>
          </p:nvSpPr>
          <p:spPr>
            <a:xfrm rot="10800000">
              <a:off x="8981746" y="548562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880125" y="5378753"/>
              <a:ext cx="5177903" cy="646331"/>
            </a:xfrm>
            <a:prstGeom prst="rect">
              <a:avLst/>
            </a:prstGeom>
          </p:spPr>
          <p:txBody>
            <a:bodyPr wrap="square">
              <a:spAutoFit/>
            </a:bodyPr>
            <a:lstStyle/>
            <a:p>
              <a:pPr algn="r"/>
              <a:r>
                <a:rPr lang="en-US" altLang="zh-CN" dirty="0">
                  <a:solidFill>
                    <a:schemeClr val="bg1"/>
                  </a:solidFill>
                </a:rPr>
                <a:t>Difficult circumstances serve as a textbook of life for people.</a:t>
              </a:r>
              <a:endParaRPr lang="zh-CN" altLang="en-US" dirty="0">
                <a:solidFill>
                  <a:schemeClr val="bg1"/>
                </a:solidFill>
              </a:endParaRPr>
            </a:p>
          </p:txBody>
        </p:sp>
      </p:grpSp>
    </p:spTree>
    <p:extLst>
      <p:ext uri="{BB962C8B-B14F-4D97-AF65-F5344CB8AC3E}">
        <p14:creationId xmlns:p14="http://schemas.microsoft.com/office/powerpoint/2010/main" val="2372762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89484"/>
            <a:chOff x="0" y="2036"/>
            <a:chExt cx="4143040" cy="1189484"/>
          </a:xfrm>
        </p:grpSpPr>
        <p:sp>
          <p:nvSpPr>
            <p:cNvPr id="3" name="矩形 2"/>
            <p:cNvSpPr/>
            <p:nvPr/>
          </p:nvSpPr>
          <p:spPr>
            <a:xfrm>
              <a:off x="878680" y="268190"/>
              <a:ext cx="3264360" cy="523220"/>
            </a:xfrm>
            <a:prstGeom prst="rect">
              <a:avLst/>
            </a:prstGeom>
          </p:spPr>
          <p:txBody>
            <a:bodyPr wrap="square">
              <a:spAutoFit/>
            </a:bodyPr>
            <a:lstStyle/>
            <a:p>
              <a:r>
                <a:rPr lang="en-US" altLang="zh-CN" sz="2800" dirty="0" smtClean="0">
                  <a:solidFill>
                    <a:schemeClr val="bg1"/>
                  </a:solidFill>
                </a:rPr>
                <a:t>Add Your Text Here</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p:nvSpPr>
          <p:spPr>
            <a:xfrm>
              <a:off x="878680" y="791410"/>
              <a:ext cx="1574235" cy="400110"/>
            </a:xfrm>
            <a:prstGeom prst="rect">
              <a:avLst/>
            </a:prstGeom>
          </p:spPr>
          <p:txBody>
            <a:bodyPr wrap="square">
              <a:spAutoFit/>
            </a:bodyPr>
            <a:lstStyle/>
            <a:p>
              <a:r>
                <a:rPr lang="en-US" altLang="zh-CN" sz="1000" dirty="0">
                  <a:solidFill>
                    <a:schemeClr val="bg1"/>
                  </a:solidFill>
                </a:rPr>
                <a:t>For man is man and master of his fate.</a:t>
              </a:r>
              <a:endParaRPr lang="zh-CN" altLang="en-US" sz="1000" dirty="0">
                <a:solidFill>
                  <a:schemeClr val="bg1"/>
                </a:solidFill>
              </a:endParaRPr>
            </a:p>
          </p:txBody>
        </p:sp>
      </p:grpSp>
      <p:sp>
        <p:nvSpPr>
          <p:cNvPr id="6" name="直角三角形 5"/>
          <p:cNvSpPr/>
          <p:nvPr/>
        </p:nvSpPr>
        <p:spPr>
          <a:xfrm>
            <a:off x="0" y="5543550"/>
            <a:ext cx="12192000" cy="13144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l="28475" t="30" r="39239"/>
          <a:stretch>
            <a:fillRect/>
          </a:stretch>
        </p:blipFill>
        <p:spPr>
          <a:xfrm>
            <a:off x="8858250" y="2036"/>
            <a:ext cx="3333751" cy="6855964"/>
          </a:xfrm>
          <a:custGeom>
            <a:avLst/>
            <a:gdLst>
              <a:gd name="connsiteX0" fmla="*/ 3333750 w 3333750"/>
              <a:gd name="connsiteY0" fmla="*/ 0 h 6855964"/>
              <a:gd name="connsiteX1" fmla="*/ 3333750 w 3333750"/>
              <a:gd name="connsiteY1" fmla="*/ 6855964 h 6855964"/>
              <a:gd name="connsiteX2" fmla="*/ 0 w 3333750"/>
              <a:gd name="connsiteY2" fmla="*/ 6855964 h 6855964"/>
            </a:gdLst>
            <a:ahLst/>
            <a:cxnLst>
              <a:cxn ang="0">
                <a:pos x="connsiteX0" y="connsiteY0"/>
              </a:cxn>
              <a:cxn ang="0">
                <a:pos x="connsiteX1" y="connsiteY1"/>
              </a:cxn>
              <a:cxn ang="0">
                <a:pos x="connsiteX2" y="connsiteY2"/>
              </a:cxn>
            </a:cxnLst>
            <a:rect l="l" t="t" r="r" b="b"/>
            <a:pathLst>
              <a:path w="3333750" h="6855964">
                <a:moveTo>
                  <a:pt x="3333750" y="0"/>
                </a:moveTo>
                <a:lnTo>
                  <a:pt x="3333750" y="6855964"/>
                </a:lnTo>
                <a:lnTo>
                  <a:pt x="0" y="6855964"/>
                </a:lnTo>
                <a:close/>
              </a:path>
            </a:pathLst>
          </a:custGeom>
        </p:spPr>
      </p:pic>
      <p:graphicFrame>
        <p:nvGraphicFramePr>
          <p:cNvPr id="13" name="图表 12"/>
          <p:cNvGraphicFramePr/>
          <p:nvPr>
            <p:extLst>
              <p:ext uri="{D42A27DB-BD31-4B8C-83A1-F6EECF244321}">
                <p14:modId xmlns:p14="http://schemas.microsoft.com/office/powerpoint/2010/main" val="2643753568"/>
              </p:ext>
            </p:extLst>
          </p:nvPr>
        </p:nvGraphicFramePr>
        <p:xfrm>
          <a:off x="437867" y="1567605"/>
          <a:ext cx="4926013" cy="3109383"/>
        </p:xfrm>
        <a:graphic>
          <a:graphicData uri="http://schemas.openxmlformats.org/drawingml/2006/chart">
            <c:chart xmlns:c="http://schemas.openxmlformats.org/drawingml/2006/chart" xmlns:r="http://schemas.openxmlformats.org/officeDocument/2006/relationships" r:id="rId3"/>
          </a:graphicData>
        </a:graphic>
      </p:graphicFrame>
      <p:sp>
        <p:nvSpPr>
          <p:cNvPr id="15" name="矩形标注 14"/>
          <p:cNvSpPr/>
          <p:nvPr/>
        </p:nvSpPr>
        <p:spPr>
          <a:xfrm>
            <a:off x="2510861" y="1514475"/>
            <a:ext cx="780028" cy="402050"/>
          </a:xfrm>
          <a:prstGeom prst="wedgeRectCallout">
            <a:avLst>
              <a:gd name="adj1" fmla="val -20833"/>
              <a:gd name="adj2" fmla="val 802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3,562</a:t>
            </a:r>
            <a:endParaRPr lang="zh-CN" altLang="en-US" dirty="0"/>
          </a:p>
        </p:txBody>
      </p:sp>
      <p:grpSp>
        <p:nvGrpSpPr>
          <p:cNvPr id="19" name="组合 18"/>
          <p:cNvGrpSpPr/>
          <p:nvPr/>
        </p:nvGrpSpPr>
        <p:grpSpPr>
          <a:xfrm>
            <a:off x="6541909" y="2030529"/>
            <a:ext cx="3482929" cy="1062900"/>
            <a:chOff x="6218283" y="1720189"/>
            <a:chExt cx="3482929" cy="1062900"/>
          </a:xfrm>
        </p:grpSpPr>
        <p:sp>
          <p:nvSpPr>
            <p:cNvPr id="17" name="文本框 16"/>
            <p:cNvSpPr txBox="1"/>
            <p:nvPr/>
          </p:nvSpPr>
          <p:spPr>
            <a:xfrm>
              <a:off x="6218284" y="1720189"/>
              <a:ext cx="1787814" cy="461665"/>
            </a:xfrm>
            <a:prstGeom prst="rect">
              <a:avLst/>
            </a:prstGeom>
            <a:noFill/>
          </p:spPr>
          <p:txBody>
            <a:bodyPr wrap="square" rtlCol="0">
              <a:spAutoFit/>
            </a:bodyPr>
            <a:lstStyle/>
            <a:p>
              <a:r>
                <a:rPr lang="en-US" altLang="zh-CN" sz="2400" b="1" dirty="0" smtClean="0">
                  <a:solidFill>
                    <a:schemeClr val="bg1"/>
                  </a:solidFill>
                </a:rPr>
                <a:t>Your Text</a:t>
              </a:r>
              <a:endParaRPr lang="zh-CN" altLang="en-US" sz="2400" b="1" dirty="0">
                <a:solidFill>
                  <a:schemeClr val="bg1"/>
                </a:solidFill>
              </a:endParaRPr>
            </a:p>
          </p:txBody>
        </p:sp>
        <p:sp>
          <p:nvSpPr>
            <p:cNvPr id="18" name="矩形 17"/>
            <p:cNvSpPr/>
            <p:nvPr/>
          </p:nvSpPr>
          <p:spPr>
            <a:xfrm>
              <a:off x="6218283" y="2136758"/>
              <a:ext cx="3482929" cy="646331"/>
            </a:xfrm>
            <a:prstGeom prst="rect">
              <a:avLst/>
            </a:prstGeom>
          </p:spPr>
          <p:txBody>
            <a:bodyPr wrap="square">
              <a:spAutoFit/>
            </a:bodyPr>
            <a:lstStyle/>
            <a:p>
              <a:r>
                <a:rPr lang="en-US" altLang="zh-CN" dirty="0">
                  <a:solidFill>
                    <a:schemeClr val="bg1"/>
                  </a:solidFill>
                </a:rPr>
                <a:t>All things in their being are good for something.</a:t>
              </a:r>
              <a:endParaRPr lang="zh-CN" altLang="en-US" dirty="0">
                <a:solidFill>
                  <a:schemeClr val="bg1"/>
                </a:solidFill>
              </a:endParaRPr>
            </a:p>
          </p:txBody>
        </p:sp>
      </p:grpSp>
      <p:grpSp>
        <p:nvGrpSpPr>
          <p:cNvPr id="20" name="组合 19"/>
          <p:cNvGrpSpPr/>
          <p:nvPr/>
        </p:nvGrpSpPr>
        <p:grpSpPr>
          <a:xfrm>
            <a:off x="6541909" y="3508928"/>
            <a:ext cx="3482929" cy="1062900"/>
            <a:chOff x="6218283" y="1720189"/>
            <a:chExt cx="3482929" cy="1062900"/>
          </a:xfrm>
        </p:grpSpPr>
        <p:sp>
          <p:nvSpPr>
            <p:cNvPr id="21" name="文本框 20"/>
            <p:cNvSpPr txBox="1"/>
            <p:nvPr/>
          </p:nvSpPr>
          <p:spPr>
            <a:xfrm>
              <a:off x="6218284" y="1720189"/>
              <a:ext cx="1787814" cy="461665"/>
            </a:xfrm>
            <a:prstGeom prst="rect">
              <a:avLst/>
            </a:prstGeom>
            <a:noFill/>
          </p:spPr>
          <p:txBody>
            <a:bodyPr wrap="square" rtlCol="0">
              <a:spAutoFit/>
            </a:bodyPr>
            <a:lstStyle/>
            <a:p>
              <a:r>
                <a:rPr lang="en-US" altLang="zh-CN" sz="2400" b="1" dirty="0" smtClean="0">
                  <a:solidFill>
                    <a:schemeClr val="bg1"/>
                  </a:solidFill>
                </a:rPr>
                <a:t>Your Text</a:t>
              </a:r>
              <a:endParaRPr lang="zh-CN" altLang="en-US" sz="2400" b="1" dirty="0">
                <a:solidFill>
                  <a:schemeClr val="bg1"/>
                </a:solidFill>
              </a:endParaRPr>
            </a:p>
          </p:txBody>
        </p:sp>
        <p:sp>
          <p:nvSpPr>
            <p:cNvPr id="22" name="矩形 21"/>
            <p:cNvSpPr/>
            <p:nvPr/>
          </p:nvSpPr>
          <p:spPr>
            <a:xfrm>
              <a:off x="6218283" y="2136758"/>
              <a:ext cx="3482929" cy="646331"/>
            </a:xfrm>
            <a:prstGeom prst="rect">
              <a:avLst/>
            </a:prstGeom>
          </p:spPr>
          <p:txBody>
            <a:bodyPr wrap="square">
              <a:spAutoFit/>
            </a:bodyPr>
            <a:lstStyle/>
            <a:p>
              <a:r>
                <a:rPr lang="en-US" altLang="zh-CN" dirty="0">
                  <a:solidFill>
                    <a:schemeClr val="bg1"/>
                  </a:solidFill>
                </a:rPr>
                <a:t>All things in their being are good for something.</a:t>
              </a:r>
              <a:endParaRPr lang="zh-CN" altLang="en-US" dirty="0">
                <a:solidFill>
                  <a:schemeClr val="bg1"/>
                </a:solidFill>
              </a:endParaRPr>
            </a:p>
          </p:txBody>
        </p:sp>
      </p:grpSp>
      <p:sp>
        <p:nvSpPr>
          <p:cNvPr id="23" name="Freeform 167"/>
          <p:cNvSpPr>
            <a:spLocks noEditPoints="1"/>
          </p:cNvSpPr>
          <p:nvPr/>
        </p:nvSpPr>
        <p:spPr bwMode="auto">
          <a:xfrm>
            <a:off x="5957943" y="3754524"/>
            <a:ext cx="330200" cy="479425"/>
          </a:xfrm>
          <a:custGeom>
            <a:avLst/>
            <a:gdLst>
              <a:gd name="T0" fmla="*/ 84 w 88"/>
              <a:gd name="T1" fmla="*/ 120 h 128"/>
              <a:gd name="T2" fmla="*/ 76 w 88"/>
              <a:gd name="T3" fmla="*/ 120 h 128"/>
              <a:gd name="T4" fmla="*/ 76 w 88"/>
              <a:gd name="T5" fmla="*/ 92 h 128"/>
              <a:gd name="T6" fmla="*/ 48 w 88"/>
              <a:gd name="T7" fmla="*/ 64 h 128"/>
              <a:gd name="T8" fmla="*/ 76 w 88"/>
              <a:gd name="T9" fmla="*/ 36 h 128"/>
              <a:gd name="T10" fmla="*/ 76 w 88"/>
              <a:gd name="T11" fmla="*/ 8 h 128"/>
              <a:gd name="T12" fmla="*/ 84 w 88"/>
              <a:gd name="T13" fmla="*/ 8 h 128"/>
              <a:gd name="T14" fmla="*/ 88 w 88"/>
              <a:gd name="T15" fmla="*/ 4 h 128"/>
              <a:gd name="T16" fmla="*/ 84 w 88"/>
              <a:gd name="T17" fmla="*/ 0 h 128"/>
              <a:gd name="T18" fmla="*/ 76 w 88"/>
              <a:gd name="T19" fmla="*/ 0 h 128"/>
              <a:gd name="T20" fmla="*/ 68 w 88"/>
              <a:gd name="T21" fmla="*/ 0 h 128"/>
              <a:gd name="T22" fmla="*/ 20 w 88"/>
              <a:gd name="T23" fmla="*/ 0 h 128"/>
              <a:gd name="T24" fmla="*/ 12 w 88"/>
              <a:gd name="T25" fmla="*/ 0 h 128"/>
              <a:gd name="T26" fmla="*/ 4 w 88"/>
              <a:gd name="T27" fmla="*/ 0 h 128"/>
              <a:gd name="T28" fmla="*/ 0 w 88"/>
              <a:gd name="T29" fmla="*/ 4 h 128"/>
              <a:gd name="T30" fmla="*/ 4 w 88"/>
              <a:gd name="T31" fmla="*/ 8 h 128"/>
              <a:gd name="T32" fmla="*/ 12 w 88"/>
              <a:gd name="T33" fmla="*/ 8 h 128"/>
              <a:gd name="T34" fmla="*/ 12 w 88"/>
              <a:gd name="T35" fmla="*/ 36 h 128"/>
              <a:gd name="T36" fmla="*/ 40 w 88"/>
              <a:gd name="T37" fmla="*/ 64 h 128"/>
              <a:gd name="T38" fmla="*/ 12 w 88"/>
              <a:gd name="T39" fmla="*/ 92 h 128"/>
              <a:gd name="T40" fmla="*/ 12 w 88"/>
              <a:gd name="T41" fmla="*/ 120 h 128"/>
              <a:gd name="T42" fmla="*/ 4 w 88"/>
              <a:gd name="T43" fmla="*/ 120 h 128"/>
              <a:gd name="T44" fmla="*/ 0 w 88"/>
              <a:gd name="T45" fmla="*/ 124 h 128"/>
              <a:gd name="T46" fmla="*/ 4 w 88"/>
              <a:gd name="T47" fmla="*/ 128 h 128"/>
              <a:gd name="T48" fmla="*/ 12 w 88"/>
              <a:gd name="T49" fmla="*/ 128 h 128"/>
              <a:gd name="T50" fmla="*/ 20 w 88"/>
              <a:gd name="T51" fmla="*/ 128 h 128"/>
              <a:gd name="T52" fmla="*/ 68 w 88"/>
              <a:gd name="T53" fmla="*/ 128 h 128"/>
              <a:gd name="T54" fmla="*/ 76 w 88"/>
              <a:gd name="T55" fmla="*/ 128 h 128"/>
              <a:gd name="T56" fmla="*/ 84 w 88"/>
              <a:gd name="T57" fmla="*/ 128 h 128"/>
              <a:gd name="T58" fmla="*/ 88 w 88"/>
              <a:gd name="T59" fmla="*/ 124 h 128"/>
              <a:gd name="T60" fmla="*/ 84 w 88"/>
              <a:gd name="T61" fmla="*/ 120 h 128"/>
              <a:gd name="T62" fmla="*/ 20 w 88"/>
              <a:gd name="T63" fmla="*/ 36 h 128"/>
              <a:gd name="T64" fmla="*/ 20 w 88"/>
              <a:gd name="T65" fmla="*/ 16 h 128"/>
              <a:gd name="T66" fmla="*/ 20 w 88"/>
              <a:gd name="T67" fmla="*/ 8 h 128"/>
              <a:gd name="T68" fmla="*/ 68 w 88"/>
              <a:gd name="T69" fmla="*/ 8 h 128"/>
              <a:gd name="T70" fmla="*/ 68 w 88"/>
              <a:gd name="T71" fmla="*/ 16 h 128"/>
              <a:gd name="T72" fmla="*/ 68 w 88"/>
              <a:gd name="T73" fmla="*/ 36 h 128"/>
              <a:gd name="T74" fmla="*/ 47 w 88"/>
              <a:gd name="T75" fmla="*/ 56 h 128"/>
              <a:gd name="T76" fmla="*/ 41 w 88"/>
              <a:gd name="T77" fmla="*/ 56 h 128"/>
              <a:gd name="T78" fmla="*/ 20 w 88"/>
              <a:gd name="T79" fmla="*/ 36 h 128"/>
              <a:gd name="T80" fmla="*/ 68 w 88"/>
              <a:gd name="T81" fmla="*/ 112 h 128"/>
              <a:gd name="T82" fmla="*/ 68 w 88"/>
              <a:gd name="T83" fmla="*/ 120 h 128"/>
              <a:gd name="T84" fmla="*/ 20 w 88"/>
              <a:gd name="T85" fmla="*/ 120 h 128"/>
              <a:gd name="T86" fmla="*/ 20 w 88"/>
              <a:gd name="T87" fmla="*/ 112 h 128"/>
              <a:gd name="T88" fmla="*/ 20 w 88"/>
              <a:gd name="T89" fmla="*/ 92 h 128"/>
              <a:gd name="T90" fmla="*/ 41 w 88"/>
              <a:gd name="T91" fmla="*/ 72 h 128"/>
              <a:gd name="T92" fmla="*/ 47 w 88"/>
              <a:gd name="T93" fmla="*/ 72 h 128"/>
              <a:gd name="T94" fmla="*/ 68 w 88"/>
              <a:gd name="T95" fmla="*/ 92 h 128"/>
              <a:gd name="T96" fmla="*/ 68 w 88"/>
              <a:gd name="T9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28">
                <a:moveTo>
                  <a:pt x="84" y="120"/>
                </a:moveTo>
                <a:cubicBezTo>
                  <a:pt x="76" y="120"/>
                  <a:pt x="76" y="120"/>
                  <a:pt x="76" y="120"/>
                </a:cubicBezTo>
                <a:cubicBezTo>
                  <a:pt x="76" y="92"/>
                  <a:pt x="76" y="92"/>
                  <a:pt x="76" y="92"/>
                </a:cubicBezTo>
                <a:cubicBezTo>
                  <a:pt x="76" y="77"/>
                  <a:pt x="63" y="64"/>
                  <a:pt x="48" y="64"/>
                </a:cubicBezTo>
                <a:cubicBezTo>
                  <a:pt x="63" y="64"/>
                  <a:pt x="76" y="51"/>
                  <a:pt x="76" y="36"/>
                </a:cubicBezTo>
                <a:cubicBezTo>
                  <a:pt x="76" y="8"/>
                  <a:pt x="76" y="8"/>
                  <a:pt x="76" y="8"/>
                </a:cubicBezTo>
                <a:cubicBezTo>
                  <a:pt x="84" y="8"/>
                  <a:pt x="84" y="8"/>
                  <a:pt x="84" y="8"/>
                </a:cubicBezTo>
                <a:cubicBezTo>
                  <a:pt x="86" y="8"/>
                  <a:pt x="88" y="6"/>
                  <a:pt x="88" y="4"/>
                </a:cubicBezTo>
                <a:cubicBezTo>
                  <a:pt x="88" y="2"/>
                  <a:pt x="86" y="0"/>
                  <a:pt x="84" y="0"/>
                </a:cubicBezTo>
                <a:cubicBezTo>
                  <a:pt x="76" y="0"/>
                  <a:pt x="76" y="0"/>
                  <a:pt x="76" y="0"/>
                </a:cubicBezTo>
                <a:cubicBezTo>
                  <a:pt x="68" y="0"/>
                  <a:pt x="68" y="0"/>
                  <a:pt x="68" y="0"/>
                </a:cubicBezTo>
                <a:cubicBezTo>
                  <a:pt x="20" y="0"/>
                  <a:pt x="20" y="0"/>
                  <a:pt x="20" y="0"/>
                </a:cubicBezTo>
                <a:cubicBezTo>
                  <a:pt x="12" y="0"/>
                  <a:pt x="12" y="0"/>
                  <a:pt x="12" y="0"/>
                </a:cubicBezTo>
                <a:cubicBezTo>
                  <a:pt x="4" y="0"/>
                  <a:pt x="4" y="0"/>
                  <a:pt x="4" y="0"/>
                </a:cubicBezTo>
                <a:cubicBezTo>
                  <a:pt x="2" y="0"/>
                  <a:pt x="0" y="2"/>
                  <a:pt x="0" y="4"/>
                </a:cubicBezTo>
                <a:cubicBezTo>
                  <a:pt x="0" y="6"/>
                  <a:pt x="2" y="8"/>
                  <a:pt x="4" y="8"/>
                </a:cubicBezTo>
                <a:cubicBezTo>
                  <a:pt x="12" y="8"/>
                  <a:pt x="12" y="8"/>
                  <a:pt x="12" y="8"/>
                </a:cubicBezTo>
                <a:cubicBezTo>
                  <a:pt x="12" y="36"/>
                  <a:pt x="12" y="36"/>
                  <a:pt x="12" y="36"/>
                </a:cubicBezTo>
                <a:cubicBezTo>
                  <a:pt x="12" y="51"/>
                  <a:pt x="25" y="64"/>
                  <a:pt x="40" y="64"/>
                </a:cubicBezTo>
                <a:cubicBezTo>
                  <a:pt x="25" y="64"/>
                  <a:pt x="12" y="77"/>
                  <a:pt x="12" y="92"/>
                </a:cubicBezTo>
                <a:cubicBezTo>
                  <a:pt x="12" y="120"/>
                  <a:pt x="12" y="120"/>
                  <a:pt x="12" y="120"/>
                </a:cubicBezTo>
                <a:cubicBezTo>
                  <a:pt x="4" y="120"/>
                  <a:pt x="4" y="120"/>
                  <a:pt x="4" y="120"/>
                </a:cubicBezTo>
                <a:cubicBezTo>
                  <a:pt x="2" y="120"/>
                  <a:pt x="0" y="122"/>
                  <a:pt x="0" y="124"/>
                </a:cubicBezTo>
                <a:cubicBezTo>
                  <a:pt x="0" y="126"/>
                  <a:pt x="2" y="128"/>
                  <a:pt x="4" y="128"/>
                </a:cubicBezTo>
                <a:cubicBezTo>
                  <a:pt x="12" y="128"/>
                  <a:pt x="12" y="128"/>
                  <a:pt x="12" y="128"/>
                </a:cubicBezTo>
                <a:cubicBezTo>
                  <a:pt x="20" y="128"/>
                  <a:pt x="20" y="128"/>
                  <a:pt x="20" y="128"/>
                </a:cubicBezTo>
                <a:cubicBezTo>
                  <a:pt x="68" y="128"/>
                  <a:pt x="68" y="128"/>
                  <a:pt x="68" y="128"/>
                </a:cubicBezTo>
                <a:cubicBezTo>
                  <a:pt x="76" y="128"/>
                  <a:pt x="76" y="128"/>
                  <a:pt x="76" y="128"/>
                </a:cubicBezTo>
                <a:cubicBezTo>
                  <a:pt x="84" y="128"/>
                  <a:pt x="84" y="128"/>
                  <a:pt x="84" y="128"/>
                </a:cubicBezTo>
                <a:cubicBezTo>
                  <a:pt x="86" y="128"/>
                  <a:pt x="88" y="126"/>
                  <a:pt x="88" y="124"/>
                </a:cubicBezTo>
                <a:cubicBezTo>
                  <a:pt x="88" y="122"/>
                  <a:pt x="86" y="120"/>
                  <a:pt x="84" y="120"/>
                </a:cubicBezTo>
                <a:close/>
                <a:moveTo>
                  <a:pt x="20" y="36"/>
                </a:moveTo>
                <a:cubicBezTo>
                  <a:pt x="20" y="29"/>
                  <a:pt x="20" y="23"/>
                  <a:pt x="20" y="16"/>
                </a:cubicBezTo>
                <a:cubicBezTo>
                  <a:pt x="20" y="8"/>
                  <a:pt x="20" y="8"/>
                  <a:pt x="20" y="8"/>
                </a:cubicBezTo>
                <a:cubicBezTo>
                  <a:pt x="68" y="8"/>
                  <a:pt x="68" y="8"/>
                  <a:pt x="68" y="8"/>
                </a:cubicBezTo>
                <a:cubicBezTo>
                  <a:pt x="68" y="16"/>
                  <a:pt x="68" y="16"/>
                  <a:pt x="68" y="16"/>
                </a:cubicBezTo>
                <a:cubicBezTo>
                  <a:pt x="68" y="23"/>
                  <a:pt x="68" y="30"/>
                  <a:pt x="68" y="36"/>
                </a:cubicBezTo>
                <a:cubicBezTo>
                  <a:pt x="68" y="47"/>
                  <a:pt x="59" y="56"/>
                  <a:pt x="47" y="56"/>
                </a:cubicBezTo>
                <a:cubicBezTo>
                  <a:pt x="41" y="56"/>
                  <a:pt x="41" y="56"/>
                  <a:pt x="41" y="56"/>
                </a:cubicBezTo>
                <a:cubicBezTo>
                  <a:pt x="29" y="56"/>
                  <a:pt x="20" y="47"/>
                  <a:pt x="20" y="36"/>
                </a:cubicBezTo>
                <a:close/>
                <a:moveTo>
                  <a:pt x="68" y="112"/>
                </a:moveTo>
                <a:cubicBezTo>
                  <a:pt x="68" y="120"/>
                  <a:pt x="68" y="120"/>
                  <a:pt x="68" y="120"/>
                </a:cubicBezTo>
                <a:cubicBezTo>
                  <a:pt x="20" y="120"/>
                  <a:pt x="20" y="120"/>
                  <a:pt x="20" y="120"/>
                </a:cubicBezTo>
                <a:cubicBezTo>
                  <a:pt x="20" y="112"/>
                  <a:pt x="20" y="112"/>
                  <a:pt x="20" y="112"/>
                </a:cubicBezTo>
                <a:cubicBezTo>
                  <a:pt x="20" y="105"/>
                  <a:pt x="20" y="99"/>
                  <a:pt x="20" y="92"/>
                </a:cubicBezTo>
                <a:cubicBezTo>
                  <a:pt x="20" y="81"/>
                  <a:pt x="29" y="72"/>
                  <a:pt x="41" y="72"/>
                </a:cubicBezTo>
                <a:cubicBezTo>
                  <a:pt x="47" y="72"/>
                  <a:pt x="47" y="72"/>
                  <a:pt x="47" y="72"/>
                </a:cubicBezTo>
                <a:cubicBezTo>
                  <a:pt x="59" y="72"/>
                  <a:pt x="68" y="81"/>
                  <a:pt x="68" y="92"/>
                </a:cubicBezTo>
                <a:cubicBezTo>
                  <a:pt x="68" y="98"/>
                  <a:pt x="68" y="105"/>
                  <a:pt x="68" y="1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0"/>
          <p:cNvSpPr>
            <a:spLocks noEditPoints="1"/>
          </p:cNvSpPr>
          <p:nvPr/>
        </p:nvSpPr>
        <p:spPr bwMode="auto">
          <a:xfrm>
            <a:off x="5808718" y="2372026"/>
            <a:ext cx="479425" cy="481013"/>
          </a:xfrm>
          <a:custGeom>
            <a:avLst/>
            <a:gdLst>
              <a:gd name="T0" fmla="*/ 88 w 128"/>
              <a:gd name="T1" fmla="*/ 80 h 128"/>
              <a:gd name="T2" fmla="*/ 92 w 128"/>
              <a:gd name="T3" fmla="*/ 76 h 128"/>
              <a:gd name="T4" fmla="*/ 92 w 128"/>
              <a:gd name="T5" fmla="*/ 40 h 128"/>
              <a:gd name="T6" fmla="*/ 88 w 128"/>
              <a:gd name="T7" fmla="*/ 36 h 128"/>
              <a:gd name="T8" fmla="*/ 84 w 128"/>
              <a:gd name="T9" fmla="*/ 40 h 128"/>
              <a:gd name="T10" fmla="*/ 84 w 128"/>
              <a:gd name="T11" fmla="*/ 76 h 128"/>
              <a:gd name="T12" fmla="*/ 88 w 128"/>
              <a:gd name="T13" fmla="*/ 80 h 128"/>
              <a:gd name="T14" fmla="*/ 0 w 128"/>
              <a:gd name="T15" fmla="*/ 0 h 128"/>
              <a:gd name="T16" fmla="*/ 0 w 128"/>
              <a:gd name="T17" fmla="*/ 8 h 128"/>
              <a:gd name="T18" fmla="*/ 8 w 128"/>
              <a:gd name="T19" fmla="*/ 8 h 128"/>
              <a:gd name="T20" fmla="*/ 8 w 128"/>
              <a:gd name="T21" fmla="*/ 84 h 128"/>
              <a:gd name="T22" fmla="*/ 24 w 128"/>
              <a:gd name="T23" fmla="*/ 100 h 128"/>
              <a:gd name="T24" fmla="*/ 48 w 128"/>
              <a:gd name="T25" fmla="*/ 100 h 128"/>
              <a:gd name="T26" fmla="*/ 32 w 128"/>
              <a:gd name="T27" fmla="*/ 128 h 128"/>
              <a:gd name="T28" fmla="*/ 44 w 128"/>
              <a:gd name="T29" fmla="*/ 128 h 128"/>
              <a:gd name="T30" fmla="*/ 60 w 128"/>
              <a:gd name="T31" fmla="*/ 100 h 128"/>
              <a:gd name="T32" fmla="*/ 68 w 128"/>
              <a:gd name="T33" fmla="*/ 100 h 128"/>
              <a:gd name="T34" fmla="*/ 84 w 128"/>
              <a:gd name="T35" fmla="*/ 128 h 128"/>
              <a:gd name="T36" fmla="*/ 96 w 128"/>
              <a:gd name="T37" fmla="*/ 128 h 128"/>
              <a:gd name="T38" fmla="*/ 80 w 128"/>
              <a:gd name="T39" fmla="*/ 100 h 128"/>
              <a:gd name="T40" fmla="*/ 104 w 128"/>
              <a:gd name="T41" fmla="*/ 100 h 128"/>
              <a:gd name="T42" fmla="*/ 120 w 128"/>
              <a:gd name="T43" fmla="*/ 84 h 128"/>
              <a:gd name="T44" fmla="*/ 120 w 128"/>
              <a:gd name="T45" fmla="*/ 8 h 128"/>
              <a:gd name="T46" fmla="*/ 128 w 128"/>
              <a:gd name="T47" fmla="*/ 8 h 128"/>
              <a:gd name="T48" fmla="*/ 128 w 128"/>
              <a:gd name="T49" fmla="*/ 0 h 128"/>
              <a:gd name="T50" fmla="*/ 0 w 128"/>
              <a:gd name="T51" fmla="*/ 0 h 128"/>
              <a:gd name="T52" fmla="*/ 112 w 128"/>
              <a:gd name="T53" fmla="*/ 84 h 128"/>
              <a:gd name="T54" fmla="*/ 104 w 128"/>
              <a:gd name="T55" fmla="*/ 92 h 128"/>
              <a:gd name="T56" fmla="*/ 24 w 128"/>
              <a:gd name="T57" fmla="*/ 92 h 128"/>
              <a:gd name="T58" fmla="*/ 16 w 128"/>
              <a:gd name="T59" fmla="*/ 84 h 128"/>
              <a:gd name="T60" fmla="*/ 16 w 128"/>
              <a:gd name="T61" fmla="*/ 8 h 128"/>
              <a:gd name="T62" fmla="*/ 112 w 128"/>
              <a:gd name="T63" fmla="*/ 8 h 128"/>
              <a:gd name="T64" fmla="*/ 112 w 128"/>
              <a:gd name="T65" fmla="*/ 84 h 128"/>
              <a:gd name="T66" fmla="*/ 64 w 128"/>
              <a:gd name="T67" fmla="*/ 80 h 128"/>
              <a:gd name="T68" fmla="*/ 68 w 128"/>
              <a:gd name="T69" fmla="*/ 76 h 128"/>
              <a:gd name="T70" fmla="*/ 68 w 128"/>
              <a:gd name="T71" fmla="*/ 28 h 128"/>
              <a:gd name="T72" fmla="*/ 64 w 128"/>
              <a:gd name="T73" fmla="*/ 24 h 128"/>
              <a:gd name="T74" fmla="*/ 60 w 128"/>
              <a:gd name="T75" fmla="*/ 28 h 128"/>
              <a:gd name="T76" fmla="*/ 60 w 128"/>
              <a:gd name="T77" fmla="*/ 76 h 128"/>
              <a:gd name="T78" fmla="*/ 64 w 128"/>
              <a:gd name="T79" fmla="*/ 80 h 128"/>
              <a:gd name="T80" fmla="*/ 40 w 128"/>
              <a:gd name="T81" fmla="*/ 80 h 128"/>
              <a:gd name="T82" fmla="*/ 44 w 128"/>
              <a:gd name="T83" fmla="*/ 76 h 128"/>
              <a:gd name="T84" fmla="*/ 44 w 128"/>
              <a:gd name="T85" fmla="*/ 60 h 128"/>
              <a:gd name="T86" fmla="*/ 40 w 128"/>
              <a:gd name="T87" fmla="*/ 56 h 128"/>
              <a:gd name="T88" fmla="*/ 36 w 128"/>
              <a:gd name="T89" fmla="*/ 60 h 128"/>
              <a:gd name="T90" fmla="*/ 36 w 128"/>
              <a:gd name="T91" fmla="*/ 76 h 128"/>
              <a:gd name="T92" fmla="*/ 40 w 128"/>
              <a:gd name="T93" fmla="*/ 8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8">
                <a:moveTo>
                  <a:pt x="88" y="80"/>
                </a:moveTo>
                <a:cubicBezTo>
                  <a:pt x="90" y="80"/>
                  <a:pt x="92" y="78"/>
                  <a:pt x="92" y="76"/>
                </a:cubicBezTo>
                <a:cubicBezTo>
                  <a:pt x="92" y="40"/>
                  <a:pt x="92" y="40"/>
                  <a:pt x="92" y="40"/>
                </a:cubicBezTo>
                <a:cubicBezTo>
                  <a:pt x="92" y="38"/>
                  <a:pt x="90" y="36"/>
                  <a:pt x="88" y="36"/>
                </a:cubicBezTo>
                <a:cubicBezTo>
                  <a:pt x="86" y="36"/>
                  <a:pt x="84" y="38"/>
                  <a:pt x="84" y="40"/>
                </a:cubicBezTo>
                <a:cubicBezTo>
                  <a:pt x="84" y="76"/>
                  <a:pt x="84" y="76"/>
                  <a:pt x="84" y="76"/>
                </a:cubicBezTo>
                <a:cubicBezTo>
                  <a:pt x="84" y="78"/>
                  <a:pt x="86" y="80"/>
                  <a:pt x="88" y="80"/>
                </a:cubicBezTo>
                <a:close/>
                <a:moveTo>
                  <a:pt x="0" y="0"/>
                </a:moveTo>
                <a:cubicBezTo>
                  <a:pt x="0" y="8"/>
                  <a:pt x="0" y="8"/>
                  <a:pt x="0" y="8"/>
                </a:cubicBezTo>
                <a:cubicBezTo>
                  <a:pt x="8" y="8"/>
                  <a:pt x="8" y="8"/>
                  <a:pt x="8" y="8"/>
                </a:cubicBezTo>
                <a:cubicBezTo>
                  <a:pt x="8" y="14"/>
                  <a:pt x="8" y="84"/>
                  <a:pt x="8" y="84"/>
                </a:cubicBezTo>
                <a:cubicBezTo>
                  <a:pt x="8" y="93"/>
                  <a:pt x="15" y="100"/>
                  <a:pt x="24" y="100"/>
                </a:cubicBezTo>
                <a:cubicBezTo>
                  <a:pt x="48" y="100"/>
                  <a:pt x="48" y="100"/>
                  <a:pt x="48" y="100"/>
                </a:cubicBezTo>
                <a:cubicBezTo>
                  <a:pt x="32" y="128"/>
                  <a:pt x="32" y="128"/>
                  <a:pt x="32" y="128"/>
                </a:cubicBezTo>
                <a:cubicBezTo>
                  <a:pt x="44" y="128"/>
                  <a:pt x="44" y="128"/>
                  <a:pt x="44" y="128"/>
                </a:cubicBezTo>
                <a:cubicBezTo>
                  <a:pt x="60" y="100"/>
                  <a:pt x="60" y="100"/>
                  <a:pt x="60" y="100"/>
                </a:cubicBezTo>
                <a:cubicBezTo>
                  <a:pt x="68" y="100"/>
                  <a:pt x="68" y="100"/>
                  <a:pt x="68" y="100"/>
                </a:cubicBezTo>
                <a:cubicBezTo>
                  <a:pt x="84" y="128"/>
                  <a:pt x="84" y="128"/>
                  <a:pt x="84" y="128"/>
                </a:cubicBezTo>
                <a:cubicBezTo>
                  <a:pt x="96" y="128"/>
                  <a:pt x="96" y="128"/>
                  <a:pt x="96" y="128"/>
                </a:cubicBezTo>
                <a:cubicBezTo>
                  <a:pt x="80" y="100"/>
                  <a:pt x="80" y="100"/>
                  <a:pt x="80" y="100"/>
                </a:cubicBezTo>
                <a:cubicBezTo>
                  <a:pt x="104" y="100"/>
                  <a:pt x="104" y="100"/>
                  <a:pt x="104" y="100"/>
                </a:cubicBezTo>
                <a:cubicBezTo>
                  <a:pt x="113" y="100"/>
                  <a:pt x="120" y="93"/>
                  <a:pt x="120" y="84"/>
                </a:cubicBezTo>
                <a:cubicBezTo>
                  <a:pt x="120" y="84"/>
                  <a:pt x="120" y="15"/>
                  <a:pt x="120" y="8"/>
                </a:cubicBezTo>
                <a:cubicBezTo>
                  <a:pt x="128" y="8"/>
                  <a:pt x="128" y="8"/>
                  <a:pt x="128" y="8"/>
                </a:cubicBezTo>
                <a:cubicBezTo>
                  <a:pt x="128" y="0"/>
                  <a:pt x="128" y="0"/>
                  <a:pt x="128" y="0"/>
                </a:cubicBezTo>
                <a:lnTo>
                  <a:pt x="0" y="0"/>
                </a:lnTo>
                <a:close/>
                <a:moveTo>
                  <a:pt x="112" y="84"/>
                </a:moveTo>
                <a:cubicBezTo>
                  <a:pt x="112" y="89"/>
                  <a:pt x="109" y="92"/>
                  <a:pt x="104" y="92"/>
                </a:cubicBezTo>
                <a:cubicBezTo>
                  <a:pt x="24" y="92"/>
                  <a:pt x="24" y="92"/>
                  <a:pt x="24" y="92"/>
                </a:cubicBezTo>
                <a:cubicBezTo>
                  <a:pt x="19" y="92"/>
                  <a:pt x="16" y="89"/>
                  <a:pt x="16" y="84"/>
                </a:cubicBezTo>
                <a:cubicBezTo>
                  <a:pt x="16" y="84"/>
                  <a:pt x="16" y="13"/>
                  <a:pt x="16" y="8"/>
                </a:cubicBezTo>
                <a:cubicBezTo>
                  <a:pt x="112" y="8"/>
                  <a:pt x="112" y="8"/>
                  <a:pt x="112" y="8"/>
                </a:cubicBezTo>
                <a:cubicBezTo>
                  <a:pt x="112" y="16"/>
                  <a:pt x="112" y="84"/>
                  <a:pt x="112" y="84"/>
                </a:cubicBezTo>
                <a:close/>
                <a:moveTo>
                  <a:pt x="64" y="80"/>
                </a:moveTo>
                <a:cubicBezTo>
                  <a:pt x="66" y="80"/>
                  <a:pt x="68" y="78"/>
                  <a:pt x="68" y="76"/>
                </a:cubicBezTo>
                <a:cubicBezTo>
                  <a:pt x="68" y="28"/>
                  <a:pt x="68" y="28"/>
                  <a:pt x="68" y="28"/>
                </a:cubicBezTo>
                <a:cubicBezTo>
                  <a:pt x="68" y="26"/>
                  <a:pt x="66" y="24"/>
                  <a:pt x="64" y="24"/>
                </a:cubicBezTo>
                <a:cubicBezTo>
                  <a:pt x="62" y="24"/>
                  <a:pt x="60" y="26"/>
                  <a:pt x="60" y="28"/>
                </a:cubicBezTo>
                <a:cubicBezTo>
                  <a:pt x="60" y="76"/>
                  <a:pt x="60" y="76"/>
                  <a:pt x="60" y="76"/>
                </a:cubicBezTo>
                <a:cubicBezTo>
                  <a:pt x="60" y="78"/>
                  <a:pt x="62" y="80"/>
                  <a:pt x="64" y="80"/>
                </a:cubicBezTo>
                <a:close/>
                <a:moveTo>
                  <a:pt x="40" y="80"/>
                </a:moveTo>
                <a:cubicBezTo>
                  <a:pt x="42" y="80"/>
                  <a:pt x="44" y="78"/>
                  <a:pt x="44" y="76"/>
                </a:cubicBezTo>
                <a:cubicBezTo>
                  <a:pt x="44" y="60"/>
                  <a:pt x="44" y="60"/>
                  <a:pt x="44" y="60"/>
                </a:cubicBezTo>
                <a:cubicBezTo>
                  <a:pt x="44" y="58"/>
                  <a:pt x="42" y="56"/>
                  <a:pt x="40" y="56"/>
                </a:cubicBezTo>
                <a:cubicBezTo>
                  <a:pt x="38" y="56"/>
                  <a:pt x="36" y="58"/>
                  <a:pt x="36" y="60"/>
                </a:cubicBezTo>
                <a:cubicBezTo>
                  <a:pt x="36" y="76"/>
                  <a:pt x="36" y="76"/>
                  <a:pt x="36" y="76"/>
                </a:cubicBezTo>
                <a:cubicBezTo>
                  <a:pt x="36" y="78"/>
                  <a:pt x="38" y="80"/>
                  <a:pt x="40" y="8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8306615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矩形 21"/>
          <p:cNvSpPr/>
          <p:nvPr/>
        </p:nvSpPr>
        <p:spPr>
          <a:xfrm>
            <a:off x="-20393" y="429603"/>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6365855" y="357"/>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 name="矩形 7"/>
          <p:cNvSpPr/>
          <p:nvPr/>
        </p:nvSpPr>
        <p:spPr>
          <a:xfrm>
            <a:off x="959644" y="791344"/>
            <a:ext cx="1926432" cy="400110"/>
          </a:xfrm>
          <a:prstGeom prst="rect">
            <a:avLst/>
          </a:prstGeom>
        </p:spPr>
        <p:txBody>
          <a:bodyPr wrap="square">
            <a:spAutoFit/>
          </a:bodyPr>
          <a:lstStyle/>
          <a:p>
            <a:r>
              <a:rPr lang="en-US" altLang="zh-CN" sz="1000" dirty="0">
                <a:solidFill>
                  <a:schemeClr val="bg1"/>
                </a:solidFill>
              </a:rPr>
              <a:t>Never put off what you can do today until tomorrow</a:t>
            </a:r>
            <a:endParaRPr lang="zh-CN" altLang="en-US" sz="1000" dirty="0">
              <a:solidFill>
                <a:schemeClr val="bg1"/>
              </a:solidFill>
            </a:endParaRPr>
          </a:p>
        </p:txBody>
      </p:sp>
      <p:sp>
        <p:nvSpPr>
          <p:cNvPr id="11" name="矩形 10"/>
          <p:cNvSpPr/>
          <p:nvPr/>
        </p:nvSpPr>
        <p:spPr>
          <a:xfrm>
            <a:off x="9870283" y="2063701"/>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9870283" y="3609989"/>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7739572" y="3713972"/>
            <a:ext cx="2130711" cy="861774"/>
          </a:xfrm>
          <a:prstGeom prst="rect">
            <a:avLst/>
          </a:prstGeom>
          <a:ln w="25400">
            <a:solidFill>
              <a:schemeClr val="accent1">
                <a:shade val="50000"/>
              </a:schemeClr>
            </a:solidFill>
          </a:ln>
        </p:spPr>
        <p:txBody>
          <a:bodyPr wrap="none">
            <a:spAutoFit/>
          </a:bodyPr>
          <a:lstStyle/>
          <a:p>
            <a:r>
              <a:rPr lang="zh-CN" altLang="en-US" sz="3200" dirty="0" smtClean="0">
                <a:solidFill>
                  <a:schemeClr val="bg1"/>
                </a:solidFill>
              </a:rPr>
              <a:t> </a:t>
            </a:r>
            <a:r>
              <a:rPr lang="en-US" altLang="zh-CN" sz="2000" dirty="0">
                <a:solidFill>
                  <a:schemeClr val="bg1"/>
                </a:solidFill>
              </a:rPr>
              <a:t>T</a:t>
            </a:r>
            <a:r>
              <a:rPr lang="en-US" altLang="zh-CN" sz="2000" dirty="0" smtClean="0">
                <a:solidFill>
                  <a:schemeClr val="bg1"/>
                </a:solidFill>
              </a:rPr>
              <a:t>he</a:t>
            </a:r>
            <a:r>
              <a:rPr lang="zh-CN" altLang="en-US" sz="3200" dirty="0" smtClean="0">
                <a:solidFill>
                  <a:schemeClr val="bg1"/>
                </a:solidFill>
              </a:rPr>
              <a:t> </a:t>
            </a:r>
            <a:r>
              <a:rPr lang="en-US" altLang="zh-CN" sz="3200" dirty="0">
                <a:solidFill>
                  <a:schemeClr val="bg1"/>
                </a:solidFill>
              </a:rPr>
              <a:t>P</a:t>
            </a:r>
            <a:r>
              <a:rPr lang="en-US" altLang="zh-CN" sz="3200" dirty="0" smtClean="0">
                <a:solidFill>
                  <a:schemeClr val="bg1"/>
                </a:solidFill>
              </a:rPr>
              <a:t>roject</a:t>
            </a:r>
            <a:endParaRPr lang="zh-CN" altLang="en-US" sz="3200" dirty="0" smtClean="0">
              <a:solidFill>
                <a:schemeClr val="bg1"/>
              </a:solidFill>
            </a:endParaRPr>
          </a:p>
          <a:p>
            <a:endParaRPr lang="zh-CN" altLang="en-US" dirty="0">
              <a:solidFill>
                <a:schemeClr val="bg1"/>
              </a:solidFill>
            </a:endParaRPr>
          </a:p>
        </p:txBody>
      </p:sp>
      <p:sp>
        <p:nvSpPr>
          <p:cNvPr id="15" name="矩形 14"/>
          <p:cNvSpPr/>
          <p:nvPr/>
        </p:nvSpPr>
        <p:spPr>
          <a:xfrm>
            <a:off x="8181157" y="2159410"/>
            <a:ext cx="1692836" cy="584775"/>
          </a:xfrm>
          <a:prstGeom prst="rect">
            <a:avLst/>
          </a:prstGeom>
          <a:ln w="25400">
            <a:solidFill>
              <a:schemeClr val="accent1">
                <a:shade val="50000"/>
              </a:schemeClr>
            </a:solidFill>
          </a:ln>
        </p:spPr>
        <p:txBody>
          <a:bodyPr wrap="none">
            <a:spAutoFit/>
          </a:bodyPr>
          <a:lstStyle/>
          <a:p>
            <a:r>
              <a:rPr lang="en-US" altLang="zh-CN" sz="2000" dirty="0" smtClean="0">
                <a:solidFill>
                  <a:schemeClr val="bg1"/>
                </a:solidFill>
              </a:rPr>
              <a:t>The</a:t>
            </a:r>
            <a:r>
              <a:rPr lang="zh-CN" altLang="en-US" dirty="0" smtClean="0">
                <a:solidFill>
                  <a:schemeClr val="bg1"/>
                </a:solidFill>
              </a:rPr>
              <a:t> </a:t>
            </a:r>
            <a:r>
              <a:rPr lang="en-US" altLang="zh-CN" sz="3200" dirty="0">
                <a:solidFill>
                  <a:schemeClr val="bg1"/>
                </a:solidFill>
              </a:rPr>
              <a:t>T</a:t>
            </a:r>
            <a:r>
              <a:rPr lang="en-US" altLang="zh-CN" sz="3200" dirty="0" smtClean="0">
                <a:solidFill>
                  <a:schemeClr val="bg1"/>
                </a:solidFill>
              </a:rPr>
              <a:t>eam</a:t>
            </a:r>
            <a:endParaRPr lang="zh-CN" altLang="en-US" dirty="0">
              <a:solidFill>
                <a:schemeClr val="bg1"/>
              </a:solidFill>
            </a:endParaRPr>
          </a:p>
        </p:txBody>
      </p:sp>
      <p:sp>
        <p:nvSpPr>
          <p:cNvPr id="19" name="矩形 18"/>
          <p:cNvSpPr/>
          <p:nvPr/>
        </p:nvSpPr>
        <p:spPr>
          <a:xfrm>
            <a:off x="7479792" y="5261143"/>
            <a:ext cx="2386769" cy="584775"/>
          </a:xfrm>
          <a:prstGeom prst="rect">
            <a:avLst/>
          </a:prstGeom>
          <a:ln w="25400">
            <a:solidFill>
              <a:schemeClr val="accent1">
                <a:shade val="50000"/>
              </a:schemeClr>
            </a:solidFill>
          </a:ln>
        </p:spPr>
        <p:txBody>
          <a:bodyPr wrap="square">
            <a:spAutoFit/>
          </a:bodyPr>
          <a:lstStyle/>
          <a:p>
            <a:r>
              <a:rPr lang="en-US" altLang="zh-CN" dirty="0" smtClean="0">
                <a:solidFill>
                  <a:schemeClr val="bg1"/>
                </a:solidFill>
              </a:rPr>
              <a:t>The</a:t>
            </a:r>
            <a:r>
              <a:rPr lang="zh-CN" altLang="en-US" dirty="0" smtClean="0">
                <a:solidFill>
                  <a:schemeClr val="bg1"/>
                </a:solidFill>
              </a:rPr>
              <a:t> </a:t>
            </a:r>
            <a:r>
              <a:rPr lang="en-US" altLang="zh-CN" sz="3200" dirty="0" smtClean="0">
                <a:solidFill>
                  <a:schemeClr val="bg1"/>
                </a:solidFill>
              </a:rPr>
              <a:t>S</a:t>
            </a:r>
            <a:r>
              <a:rPr lang="en-US" altLang="zh-CN" sz="3200" dirty="0" smtClean="0">
                <a:solidFill>
                  <a:schemeClr val="bg1"/>
                </a:solidFill>
              </a:rPr>
              <a:t>ummary</a:t>
            </a:r>
            <a:endParaRPr lang="zh-CN" altLang="en-US" sz="3200" dirty="0">
              <a:solidFill>
                <a:schemeClr val="bg1"/>
              </a:solidFill>
            </a:endParaRPr>
          </a:p>
        </p:txBody>
      </p:sp>
      <p:sp>
        <p:nvSpPr>
          <p:cNvPr id="20" name="矩形 19"/>
          <p:cNvSpPr/>
          <p:nvPr/>
        </p:nvSpPr>
        <p:spPr>
          <a:xfrm>
            <a:off x="9870283" y="5156277"/>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 4"/>
          <p:cNvGrpSpPr/>
          <p:nvPr/>
        </p:nvGrpSpPr>
        <p:grpSpPr>
          <a:xfrm>
            <a:off x="2823229" y="2171701"/>
            <a:ext cx="2471068" cy="523220"/>
            <a:chOff x="2823229" y="2171701"/>
            <a:chExt cx="2471068" cy="523220"/>
          </a:xfrm>
        </p:grpSpPr>
        <p:sp>
          <p:nvSpPr>
            <p:cNvPr id="9" name="文本框 8"/>
            <p:cNvSpPr txBox="1"/>
            <p:nvPr/>
          </p:nvSpPr>
          <p:spPr>
            <a:xfrm>
              <a:off x="3236898" y="2171701"/>
              <a:ext cx="2057399" cy="523220"/>
            </a:xfrm>
            <a:prstGeom prst="rect">
              <a:avLst/>
            </a:prstGeom>
            <a:noFill/>
          </p:spPr>
          <p:txBody>
            <a:bodyPr wrap="square" rtlCol="0">
              <a:spAutoFit/>
            </a:bodyPr>
            <a:lstStyle/>
            <a:p>
              <a:r>
                <a:rPr lang="en-US" altLang="zh-CN" sz="2800" dirty="0" smtClean="0">
                  <a:solidFill>
                    <a:schemeClr val="bg1"/>
                  </a:solidFill>
                  <a:latin typeface="+mj-lt"/>
                </a:rPr>
                <a:t>PART ONE </a:t>
              </a:r>
              <a:endParaRPr lang="zh-CN" altLang="en-US" sz="2800" dirty="0">
                <a:solidFill>
                  <a:schemeClr val="bg1"/>
                </a:solidFill>
                <a:latin typeface="+mj-lt"/>
              </a:endParaRPr>
            </a:p>
          </p:txBody>
        </p:sp>
        <p:sp>
          <p:nvSpPr>
            <p:cNvPr id="28" name="Freeform 125"/>
            <p:cNvSpPr>
              <a:spLocks noEditPoints="1"/>
            </p:cNvSpPr>
            <p:nvPr/>
          </p:nvSpPr>
          <p:spPr bwMode="auto">
            <a:xfrm rot="5400000">
              <a:off x="2809011" y="2286397"/>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 5"/>
          <p:cNvGrpSpPr/>
          <p:nvPr/>
        </p:nvGrpSpPr>
        <p:grpSpPr>
          <a:xfrm>
            <a:off x="2823229" y="3717989"/>
            <a:ext cx="2471068" cy="523220"/>
            <a:chOff x="2823229" y="3717989"/>
            <a:chExt cx="2471068" cy="523220"/>
          </a:xfrm>
        </p:grpSpPr>
        <p:sp>
          <p:nvSpPr>
            <p:cNvPr id="14" name="文本框 13"/>
            <p:cNvSpPr txBox="1"/>
            <p:nvPr/>
          </p:nvSpPr>
          <p:spPr>
            <a:xfrm>
              <a:off x="3236898" y="3717989"/>
              <a:ext cx="2057399" cy="523220"/>
            </a:xfrm>
            <a:prstGeom prst="rect">
              <a:avLst/>
            </a:prstGeom>
            <a:noFill/>
          </p:spPr>
          <p:txBody>
            <a:bodyPr wrap="square" rtlCol="0">
              <a:spAutoFit/>
            </a:bodyPr>
            <a:lstStyle/>
            <a:p>
              <a:r>
                <a:rPr lang="en-US" altLang="zh-CN" sz="2800" dirty="0" smtClean="0">
                  <a:solidFill>
                    <a:schemeClr val="bg1"/>
                  </a:solidFill>
                  <a:latin typeface="+mj-lt"/>
                </a:rPr>
                <a:t>PART TWO</a:t>
              </a:r>
              <a:endParaRPr lang="zh-CN" altLang="en-US" sz="2800" dirty="0">
                <a:solidFill>
                  <a:schemeClr val="bg1"/>
                </a:solidFill>
                <a:latin typeface="+mj-lt"/>
              </a:endParaRPr>
            </a:p>
          </p:txBody>
        </p:sp>
        <p:sp>
          <p:nvSpPr>
            <p:cNvPr id="29" name="Freeform 125"/>
            <p:cNvSpPr>
              <a:spLocks noEditPoints="1"/>
            </p:cNvSpPr>
            <p:nvPr/>
          </p:nvSpPr>
          <p:spPr bwMode="auto">
            <a:xfrm rot="5400000">
              <a:off x="2809011" y="3789293"/>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6"/>
          <p:cNvGrpSpPr/>
          <p:nvPr/>
        </p:nvGrpSpPr>
        <p:grpSpPr>
          <a:xfrm>
            <a:off x="2804930" y="5264277"/>
            <a:ext cx="3363285" cy="523220"/>
            <a:chOff x="2804930" y="5264277"/>
            <a:chExt cx="3363285" cy="523220"/>
          </a:xfrm>
        </p:grpSpPr>
        <p:sp>
          <p:nvSpPr>
            <p:cNvPr id="18" name="文本框 17"/>
            <p:cNvSpPr txBox="1"/>
            <p:nvPr/>
          </p:nvSpPr>
          <p:spPr>
            <a:xfrm>
              <a:off x="3236898" y="5264277"/>
              <a:ext cx="2931317" cy="523220"/>
            </a:xfrm>
            <a:prstGeom prst="rect">
              <a:avLst/>
            </a:prstGeom>
            <a:noFill/>
          </p:spPr>
          <p:txBody>
            <a:bodyPr wrap="square" rtlCol="0">
              <a:spAutoFit/>
            </a:bodyPr>
            <a:lstStyle/>
            <a:p>
              <a:r>
                <a:rPr lang="en-US" altLang="zh-CN" sz="2800" dirty="0" smtClean="0">
                  <a:solidFill>
                    <a:schemeClr val="bg1"/>
                  </a:solidFill>
                  <a:latin typeface="+mj-lt"/>
                </a:rPr>
                <a:t>PART THREE </a:t>
              </a:r>
              <a:endParaRPr lang="zh-CN" altLang="en-US" sz="2800" dirty="0">
                <a:solidFill>
                  <a:schemeClr val="bg1"/>
                </a:solidFill>
                <a:latin typeface="+mj-lt"/>
              </a:endParaRPr>
            </a:p>
          </p:txBody>
        </p:sp>
        <p:sp>
          <p:nvSpPr>
            <p:cNvPr id="31" name="Freeform 125"/>
            <p:cNvSpPr>
              <a:spLocks noEditPoints="1"/>
            </p:cNvSpPr>
            <p:nvPr/>
          </p:nvSpPr>
          <p:spPr bwMode="auto">
            <a:xfrm rot="5400000">
              <a:off x="2790712" y="5445726"/>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p:cNvSpPr txBox="1"/>
          <p:nvPr/>
        </p:nvSpPr>
        <p:spPr>
          <a:xfrm>
            <a:off x="4003658" y="3010103"/>
            <a:ext cx="4500563" cy="707886"/>
          </a:xfrm>
          <a:prstGeom prst="rect">
            <a:avLst/>
          </a:prstGeom>
          <a:noFill/>
        </p:spPr>
        <p:txBody>
          <a:bodyPr wrap="square" rtlCol="0">
            <a:spAutoFit/>
          </a:bodyPr>
          <a:lstStyle/>
          <a:p>
            <a:r>
              <a:rPr lang="en-US" altLang="zh-CN" sz="4000" dirty="0" smtClean="0">
                <a:solidFill>
                  <a:schemeClr val="bg1"/>
                </a:solidFill>
              </a:rPr>
              <a:t>CONTENTS</a:t>
            </a:r>
            <a:endParaRPr lang="zh-CN" altLang="en-US" sz="4000" dirty="0">
              <a:solidFill>
                <a:schemeClr val="bg1"/>
              </a:solidFill>
            </a:endParaRPr>
          </a:p>
        </p:txBody>
      </p:sp>
      <p:sp>
        <p:nvSpPr>
          <p:cNvPr id="34" name="矩形 33"/>
          <p:cNvSpPr/>
          <p:nvPr/>
        </p:nvSpPr>
        <p:spPr>
          <a:xfrm>
            <a:off x="8054687" y="3704339"/>
            <a:ext cx="1826141" cy="707886"/>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项目</a:t>
            </a:r>
            <a:r>
              <a:rPr lang="zh-CN" altLang="en-US" sz="4000" dirty="0" smtClean="0">
                <a:solidFill>
                  <a:schemeClr val="bg1"/>
                </a:solidFill>
              </a:rPr>
              <a:t>介绍</a:t>
            </a:r>
            <a:endParaRPr lang="zh-CN" altLang="en-US" sz="4000" dirty="0">
              <a:solidFill>
                <a:schemeClr val="bg1"/>
              </a:solidFill>
            </a:endParaRPr>
          </a:p>
        </p:txBody>
      </p:sp>
      <p:sp>
        <p:nvSpPr>
          <p:cNvPr id="36" name="矩形 35"/>
          <p:cNvSpPr/>
          <p:nvPr/>
        </p:nvSpPr>
        <p:spPr>
          <a:xfrm>
            <a:off x="8146734" y="2171701"/>
            <a:ext cx="1723549" cy="646331"/>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团队</a:t>
            </a:r>
            <a:r>
              <a:rPr lang="zh-CN" altLang="en-US" sz="3600" dirty="0" smtClean="0">
                <a:solidFill>
                  <a:schemeClr val="bg1"/>
                </a:solidFill>
              </a:rPr>
              <a:t>介绍</a:t>
            </a:r>
            <a:endParaRPr lang="zh-CN" altLang="en-US" sz="4800" dirty="0">
              <a:solidFill>
                <a:schemeClr val="bg1"/>
              </a:solidFill>
            </a:endParaRPr>
          </a:p>
        </p:txBody>
      </p:sp>
      <p:sp>
        <p:nvSpPr>
          <p:cNvPr id="37" name="矩形 36"/>
          <p:cNvSpPr/>
          <p:nvPr/>
        </p:nvSpPr>
        <p:spPr>
          <a:xfrm>
            <a:off x="8139291" y="5262474"/>
            <a:ext cx="1723549" cy="646331"/>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项目</a:t>
            </a:r>
            <a:r>
              <a:rPr lang="zh-CN" altLang="en-US" sz="3600" dirty="0">
                <a:solidFill>
                  <a:schemeClr val="bg1"/>
                </a:solidFill>
              </a:rPr>
              <a:t>总结</a:t>
            </a:r>
          </a:p>
        </p:txBody>
      </p:sp>
      <p:sp>
        <p:nvSpPr>
          <p:cNvPr id="38" name="矩形 37"/>
          <p:cNvSpPr/>
          <p:nvPr/>
        </p:nvSpPr>
        <p:spPr>
          <a:xfrm>
            <a:off x="-689013" y="-2679989"/>
            <a:ext cx="12588077" cy="2571702"/>
          </a:xfrm>
          <a:prstGeom prst="rect">
            <a:avLst/>
          </a:prstGeom>
          <a:solidFill>
            <a:srgbClr val="01BA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9" name="矩形 38"/>
          <p:cNvSpPr/>
          <p:nvPr/>
        </p:nvSpPr>
        <p:spPr>
          <a:xfrm>
            <a:off x="61918" y="-2635307"/>
            <a:ext cx="12588077" cy="2571702"/>
          </a:xfrm>
          <a:prstGeom prst="rect">
            <a:avLst/>
          </a:prstGeom>
          <a:solidFill>
            <a:srgbClr val="01BA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1" name="矩形 40"/>
          <p:cNvSpPr/>
          <p:nvPr/>
        </p:nvSpPr>
        <p:spPr>
          <a:xfrm>
            <a:off x="367175" y="-2699269"/>
            <a:ext cx="12588077" cy="2571702"/>
          </a:xfrm>
          <a:prstGeom prst="rect">
            <a:avLst/>
          </a:prstGeom>
          <a:solidFill>
            <a:srgbClr val="01BA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46806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3659 7.40741E-7 C 0.14089 -0.07824 0.24505 -0.15648 0.19505 -0.22732 C 0.14505 -0.29815 -0.18672 -0.39259 -0.26328 -0.42477 C -0.33997 -0.45695 -0.30234 -0.43843 -0.26471 -0.41991 " pathEditMode="relative" rAng="0" ptsTypes="AAAA">
                                      <p:cBhvr>
                                        <p:cTn id="9" dur="2000" fill="hold"/>
                                        <p:tgtEl>
                                          <p:spTgt spid="3"/>
                                        </p:tgtEl>
                                        <p:attrNameLst>
                                          <p:attrName>ppt_x</p:attrName>
                                          <p:attrName>ppt_y</p:attrName>
                                        </p:attrNameLst>
                                      </p:cBhvr>
                                      <p:rCtr x="-8659" y="-22130"/>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par>
                          <p:cTn id="13" fill="hold">
                            <p:stCondLst>
                              <p:cond delay="2000"/>
                            </p:stCondLst>
                            <p:childTnLst>
                              <p:par>
                                <p:cTn id="14" presetID="55"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0.70"/>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par>
                          <p:cTn id="19" fill="hold">
                            <p:stCondLst>
                              <p:cond delay="3000"/>
                            </p:stCondLst>
                            <p:childTnLst>
                              <p:par>
                                <p:cTn id="20" presetID="55"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par>
                          <p:cTn id="25" fill="hold">
                            <p:stCondLst>
                              <p:cond delay="4000"/>
                            </p:stCondLst>
                            <p:childTnLst>
                              <p:par>
                                <p:cTn id="26" presetID="55"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strVal val="#ppt_w*0.70"/>
                                          </p:val>
                                        </p:tav>
                                        <p:tav tm="100000">
                                          <p:val>
                                            <p:strVal val="#ppt_w"/>
                                          </p:val>
                                        </p:tav>
                                      </p:tavLst>
                                    </p:anim>
                                    <p:anim calcmode="lin" valueType="num">
                                      <p:cBhvr>
                                        <p:cTn id="41" dur="1000" fill="hold"/>
                                        <p:tgtEl>
                                          <p:spTgt spid="15"/>
                                        </p:tgtEl>
                                        <p:attrNameLst>
                                          <p:attrName>ppt_h</p:attrName>
                                        </p:attrNameLst>
                                      </p:cBhvr>
                                      <p:tavLst>
                                        <p:tav tm="0">
                                          <p:val>
                                            <p:strVal val="#ppt_h"/>
                                          </p:val>
                                        </p:tav>
                                        <p:tav tm="100000">
                                          <p:val>
                                            <p:strVal val="#ppt_h"/>
                                          </p:val>
                                        </p:tav>
                                      </p:tavLst>
                                    </p:anim>
                                    <p:animEffect transition="in" filter="fade">
                                      <p:cBhvr>
                                        <p:cTn id="42" dur="1000"/>
                                        <p:tgtEl>
                                          <p:spTgt spid="15"/>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1000" fill="hold"/>
                                        <p:tgtEl>
                                          <p:spTgt spid="19"/>
                                        </p:tgtEl>
                                        <p:attrNameLst>
                                          <p:attrName>ppt_w</p:attrName>
                                        </p:attrNameLst>
                                      </p:cBhvr>
                                      <p:tavLst>
                                        <p:tav tm="0">
                                          <p:val>
                                            <p:strVal val="#ppt_w*0.70"/>
                                          </p:val>
                                        </p:tav>
                                        <p:tav tm="100000">
                                          <p:val>
                                            <p:strVal val="#ppt_w"/>
                                          </p:val>
                                        </p:tav>
                                      </p:tavLst>
                                    </p:anim>
                                    <p:anim calcmode="lin" valueType="num">
                                      <p:cBhvr>
                                        <p:cTn id="46" dur="1000" fill="hold"/>
                                        <p:tgtEl>
                                          <p:spTgt spid="19"/>
                                        </p:tgtEl>
                                        <p:attrNameLst>
                                          <p:attrName>ppt_h</p:attrName>
                                        </p:attrNameLst>
                                      </p:cBhvr>
                                      <p:tavLst>
                                        <p:tav tm="0">
                                          <p:val>
                                            <p:strVal val="#ppt_h"/>
                                          </p:val>
                                        </p:tav>
                                        <p:tav tm="100000">
                                          <p:val>
                                            <p:strVal val="#ppt_h"/>
                                          </p:val>
                                        </p:tav>
                                      </p:tavLst>
                                    </p:anim>
                                    <p:animEffect transition="in" filter="fade">
                                      <p:cBhvr>
                                        <p:cTn id="47" dur="1000"/>
                                        <p:tgtEl>
                                          <p:spTgt spid="19"/>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par>
                          <p:cTn id="54" fill="hold">
                            <p:stCondLst>
                              <p:cond delay="1000"/>
                            </p:stCondLst>
                            <p:childTnLst>
                              <p:par>
                                <p:cTn id="55" presetID="18" presetClass="exit" presetSubtype="12" fill="hold" grpId="1" nodeType="afterEffect">
                                  <p:stCondLst>
                                    <p:cond delay="0"/>
                                  </p:stCondLst>
                                  <p:childTnLst>
                                    <p:animEffect transition="out" filter="strips(downLeft)">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8" presetClass="exit" presetSubtype="12" fill="hold" grpId="1" nodeType="withEffect">
                                  <p:stCondLst>
                                    <p:cond delay="0"/>
                                  </p:stCondLst>
                                  <p:childTnLst>
                                    <p:animEffect transition="out" filter="strips(downLeft)">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par>
                                <p:cTn id="61" presetID="18" presetClass="exit" presetSubtype="12" fill="hold" grpId="1" nodeType="withEffect">
                                  <p:stCondLst>
                                    <p:cond delay="0"/>
                                  </p:stCondLst>
                                  <p:childTnLst>
                                    <p:animEffect transition="out" filter="strips(downLeft)">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8" presetClass="entr" presetSubtype="3" fill="hold" grpId="0" nodeType="withEffect">
                                  <p:stCondLst>
                                    <p:cond delay="1000"/>
                                  </p:stCondLst>
                                  <p:childTnLst>
                                    <p:set>
                                      <p:cBhvr>
                                        <p:cTn id="65" dur="1" fill="hold">
                                          <p:stCondLst>
                                            <p:cond delay="0"/>
                                          </p:stCondLst>
                                        </p:cTn>
                                        <p:tgtEl>
                                          <p:spTgt spid="34"/>
                                        </p:tgtEl>
                                        <p:attrNameLst>
                                          <p:attrName>style.visibility</p:attrName>
                                        </p:attrNameLst>
                                      </p:cBhvr>
                                      <p:to>
                                        <p:strVal val="visible"/>
                                      </p:to>
                                    </p:set>
                                    <p:animEffect transition="in" filter="strips(upRight)">
                                      <p:cBhvr>
                                        <p:cTn id="66" dur="500"/>
                                        <p:tgtEl>
                                          <p:spTgt spid="34"/>
                                        </p:tgtEl>
                                      </p:cBhvr>
                                    </p:animEffect>
                                  </p:childTnLst>
                                </p:cTn>
                              </p:par>
                              <p:par>
                                <p:cTn id="67" presetID="18" presetClass="entr" presetSubtype="3" fill="hold" grpId="0" nodeType="withEffect">
                                  <p:stCondLst>
                                    <p:cond delay="1000"/>
                                  </p:stCondLst>
                                  <p:childTnLst>
                                    <p:set>
                                      <p:cBhvr>
                                        <p:cTn id="68" dur="1" fill="hold">
                                          <p:stCondLst>
                                            <p:cond delay="0"/>
                                          </p:stCondLst>
                                        </p:cTn>
                                        <p:tgtEl>
                                          <p:spTgt spid="36"/>
                                        </p:tgtEl>
                                        <p:attrNameLst>
                                          <p:attrName>style.visibility</p:attrName>
                                        </p:attrNameLst>
                                      </p:cBhvr>
                                      <p:to>
                                        <p:strVal val="visible"/>
                                      </p:to>
                                    </p:set>
                                    <p:animEffect transition="in" filter="strips(upRight)">
                                      <p:cBhvr>
                                        <p:cTn id="69" dur="500"/>
                                        <p:tgtEl>
                                          <p:spTgt spid="36"/>
                                        </p:tgtEl>
                                      </p:cBhvr>
                                    </p:animEffect>
                                  </p:childTnLst>
                                </p:cTn>
                              </p:par>
                              <p:par>
                                <p:cTn id="70" presetID="18" presetClass="entr" presetSubtype="3" fill="hold" grpId="0" nodeType="withEffect">
                                  <p:stCondLst>
                                    <p:cond delay="1000"/>
                                  </p:stCondLst>
                                  <p:childTnLst>
                                    <p:set>
                                      <p:cBhvr>
                                        <p:cTn id="71" dur="1" fill="hold">
                                          <p:stCondLst>
                                            <p:cond delay="0"/>
                                          </p:stCondLst>
                                        </p:cTn>
                                        <p:tgtEl>
                                          <p:spTgt spid="37"/>
                                        </p:tgtEl>
                                        <p:attrNameLst>
                                          <p:attrName>style.visibility</p:attrName>
                                        </p:attrNameLst>
                                      </p:cBhvr>
                                      <p:to>
                                        <p:strVal val="visible"/>
                                      </p:to>
                                    </p:set>
                                    <p:animEffect transition="in" filter="strips(upRight)">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p:tgtEl>
                                          <p:spTgt spid="38"/>
                                        </p:tgtEl>
                                        <p:attrNameLst>
                                          <p:attrName>ppt_x</p:attrName>
                                        </p:attrNameLst>
                                      </p:cBhvr>
                                      <p:tavLst>
                                        <p:tav tm="0">
                                          <p:val>
                                            <p:strVal val="#ppt_x-#ppt_w*1.125000"/>
                                          </p:val>
                                        </p:tav>
                                        <p:tav tm="100000">
                                          <p:val>
                                            <p:strVal val="#ppt_x"/>
                                          </p:val>
                                        </p:tav>
                                      </p:tavLst>
                                    </p:anim>
                                    <p:animEffect transition="in" filter="wipe(right)">
                                      <p:cBhvr>
                                        <p:cTn id="78" dur="500"/>
                                        <p:tgtEl>
                                          <p:spTgt spid="38"/>
                                        </p:tgtEl>
                                      </p:cBhvr>
                                    </p:animEffect>
                                  </p:childTnLst>
                                </p:cTn>
                              </p:par>
                            </p:childTnLst>
                          </p:cTn>
                        </p:par>
                        <p:par>
                          <p:cTn id="79" fill="hold">
                            <p:stCondLst>
                              <p:cond delay="500"/>
                            </p:stCondLst>
                            <p:childTnLst>
                              <p:par>
                                <p:cTn id="80" presetID="12" presetClass="entr" presetSubtype="2"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additive="base">
                                        <p:cTn id="82" dur="500"/>
                                        <p:tgtEl>
                                          <p:spTgt spid="39"/>
                                        </p:tgtEl>
                                        <p:attrNameLst>
                                          <p:attrName>ppt_x</p:attrName>
                                        </p:attrNameLst>
                                      </p:cBhvr>
                                      <p:tavLst>
                                        <p:tav tm="0">
                                          <p:val>
                                            <p:strVal val="#ppt_x+#ppt_w*1.125000"/>
                                          </p:val>
                                        </p:tav>
                                        <p:tav tm="100000">
                                          <p:val>
                                            <p:strVal val="#ppt_x"/>
                                          </p:val>
                                        </p:tav>
                                      </p:tavLst>
                                    </p:anim>
                                    <p:animEffect transition="in" filter="wipe(left)">
                                      <p:cBhvr>
                                        <p:cTn id="83" dur="500"/>
                                        <p:tgtEl>
                                          <p:spTgt spid="39"/>
                                        </p:tgtEl>
                                      </p:cBhvr>
                                    </p:animEffect>
                                  </p:childTnLst>
                                </p:cTn>
                              </p:par>
                            </p:childTnLst>
                          </p:cTn>
                        </p:par>
                        <p:par>
                          <p:cTn id="84" fill="hold">
                            <p:stCondLst>
                              <p:cond delay="1000"/>
                            </p:stCondLst>
                            <p:childTnLst>
                              <p:par>
                                <p:cTn id="85" presetID="12" presetClass="entr" presetSubtype="8"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500"/>
                                        <p:tgtEl>
                                          <p:spTgt spid="41"/>
                                        </p:tgtEl>
                                        <p:attrNameLst>
                                          <p:attrName>ppt_x</p:attrName>
                                        </p:attrNameLst>
                                      </p:cBhvr>
                                      <p:tavLst>
                                        <p:tav tm="0">
                                          <p:val>
                                            <p:strVal val="#ppt_x-#ppt_w*1.125000"/>
                                          </p:val>
                                        </p:tav>
                                        <p:tav tm="100000">
                                          <p:val>
                                            <p:strVal val="#ppt_x"/>
                                          </p:val>
                                        </p:tav>
                                      </p:tavLst>
                                    </p:anim>
                                    <p:animEffect transition="in" filter="wipe(right)">
                                      <p:cBhvr>
                                        <p:cTn id="8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0" grpId="0" animBg="1"/>
      <p:bldP spid="10" grpId="1" animBg="1"/>
      <p:bldP spid="15" grpId="0" animBg="1"/>
      <p:bldP spid="15" grpId="1" animBg="1"/>
      <p:bldP spid="19" grpId="0" animBg="1"/>
      <p:bldP spid="19" grpId="1" animBg="1"/>
      <p:bldP spid="20" grpId="0" animBg="1"/>
      <p:bldP spid="3" grpId="0"/>
      <p:bldP spid="3" grpId="1"/>
      <p:bldP spid="34" grpId="0" animBg="1"/>
      <p:bldP spid="36" grpId="0" animBg="1"/>
      <p:bldP spid="37" grpId="0" animBg="1"/>
      <p:bldP spid="38" grpId="0" animBg="1"/>
      <p:bldP spid="39"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p:cNvGrpSpPr/>
          <p:nvPr/>
        </p:nvGrpSpPr>
        <p:grpSpPr>
          <a:xfrm>
            <a:off x="3663982" y="2983382"/>
            <a:ext cx="5451443" cy="902493"/>
            <a:chOff x="3663982" y="2983380"/>
            <a:chExt cx="5451443" cy="902493"/>
          </a:xfrm>
        </p:grpSpPr>
        <p:sp>
          <p:nvSpPr>
            <p:cNvPr id="6" name="文本框 5"/>
            <p:cNvSpPr txBox="1"/>
            <p:nvPr/>
          </p:nvSpPr>
          <p:spPr>
            <a:xfrm>
              <a:off x="3663982" y="2983380"/>
              <a:ext cx="4809530" cy="445621"/>
            </a:xfrm>
            <a:custGeom>
              <a:avLst/>
              <a:gdLst/>
              <a:ahLst/>
              <a:cxnLst/>
              <a:rect l="l" t="t" r="r" b="b"/>
              <a:pathLst>
                <a:path w="4809530" h="445621">
                  <a:moveTo>
                    <a:pt x="3914775" y="14883"/>
                  </a:moveTo>
                  <a:lnTo>
                    <a:pt x="4071342" y="14883"/>
                  </a:lnTo>
                  <a:lnTo>
                    <a:pt x="3705225" y="368499"/>
                  </a:lnTo>
                  <a:lnTo>
                    <a:pt x="3762005" y="445621"/>
                  </a:lnTo>
                  <a:lnTo>
                    <a:pt x="3483444" y="445621"/>
                  </a:lnTo>
                  <a:close/>
                  <a:moveTo>
                    <a:pt x="3365896" y="14883"/>
                  </a:moveTo>
                  <a:lnTo>
                    <a:pt x="3481388" y="14883"/>
                  </a:lnTo>
                  <a:lnTo>
                    <a:pt x="3481388" y="445621"/>
                  </a:lnTo>
                  <a:lnTo>
                    <a:pt x="3365896" y="445621"/>
                  </a:lnTo>
                  <a:close/>
                  <a:moveTo>
                    <a:pt x="3070026" y="14883"/>
                  </a:moveTo>
                  <a:lnTo>
                    <a:pt x="3180754" y="14883"/>
                  </a:lnTo>
                  <a:lnTo>
                    <a:pt x="3180754" y="445621"/>
                  </a:lnTo>
                  <a:lnTo>
                    <a:pt x="3070026" y="445621"/>
                  </a:lnTo>
                  <a:close/>
                  <a:moveTo>
                    <a:pt x="2493168" y="14883"/>
                  </a:moveTo>
                  <a:lnTo>
                    <a:pt x="2611636" y="14883"/>
                  </a:lnTo>
                  <a:lnTo>
                    <a:pt x="2899792" y="445621"/>
                  </a:lnTo>
                  <a:lnTo>
                    <a:pt x="2766860" y="445621"/>
                  </a:lnTo>
                  <a:lnTo>
                    <a:pt x="2603896" y="201811"/>
                  </a:lnTo>
                  <a:lnTo>
                    <a:pt x="2603896" y="445621"/>
                  </a:lnTo>
                  <a:lnTo>
                    <a:pt x="2493168" y="445621"/>
                  </a:lnTo>
                  <a:close/>
                  <a:moveTo>
                    <a:pt x="1924050" y="14883"/>
                  </a:moveTo>
                  <a:lnTo>
                    <a:pt x="2048470" y="14883"/>
                  </a:lnTo>
                  <a:lnTo>
                    <a:pt x="2224762" y="445621"/>
                  </a:lnTo>
                  <a:lnTo>
                    <a:pt x="2105067" y="445621"/>
                  </a:lnTo>
                  <a:lnTo>
                    <a:pt x="2045494" y="287536"/>
                  </a:lnTo>
                  <a:cubicBezTo>
                    <a:pt x="2017713" y="214114"/>
                    <a:pt x="1997075" y="153789"/>
                    <a:pt x="1983581" y="106561"/>
                  </a:cubicBezTo>
                  <a:cubicBezTo>
                    <a:pt x="1972468" y="162521"/>
                    <a:pt x="1956792" y="218083"/>
                    <a:pt x="1936551" y="273249"/>
                  </a:cubicBezTo>
                  <a:lnTo>
                    <a:pt x="1872012" y="445621"/>
                  </a:lnTo>
                  <a:lnTo>
                    <a:pt x="1758630" y="445621"/>
                  </a:lnTo>
                  <a:close/>
                  <a:moveTo>
                    <a:pt x="812006" y="14883"/>
                  </a:moveTo>
                  <a:lnTo>
                    <a:pt x="927497" y="14883"/>
                  </a:lnTo>
                  <a:lnTo>
                    <a:pt x="927497" y="373261"/>
                  </a:lnTo>
                  <a:lnTo>
                    <a:pt x="1381125" y="373261"/>
                  </a:lnTo>
                  <a:lnTo>
                    <a:pt x="1381125" y="14883"/>
                  </a:lnTo>
                  <a:lnTo>
                    <a:pt x="1496615" y="14883"/>
                  </a:lnTo>
                  <a:lnTo>
                    <a:pt x="1496615" y="445621"/>
                  </a:lnTo>
                  <a:lnTo>
                    <a:pt x="812006" y="445621"/>
                  </a:lnTo>
                  <a:close/>
                  <a:moveTo>
                    <a:pt x="0" y="14883"/>
                  </a:moveTo>
                  <a:lnTo>
                    <a:pt x="691753" y="14883"/>
                  </a:lnTo>
                  <a:lnTo>
                    <a:pt x="691753" y="117872"/>
                  </a:lnTo>
                  <a:lnTo>
                    <a:pt x="403027" y="117872"/>
                  </a:lnTo>
                  <a:lnTo>
                    <a:pt x="403027" y="445621"/>
                  </a:lnTo>
                  <a:lnTo>
                    <a:pt x="287536" y="445621"/>
                  </a:lnTo>
                  <a:lnTo>
                    <a:pt x="287536" y="117872"/>
                  </a:lnTo>
                  <a:lnTo>
                    <a:pt x="0" y="117872"/>
                  </a:lnTo>
                  <a:close/>
                  <a:moveTo>
                    <a:pt x="4481513" y="0"/>
                  </a:moveTo>
                  <a:cubicBezTo>
                    <a:pt x="4546203" y="0"/>
                    <a:pt x="4603254" y="10418"/>
                    <a:pt x="4652665" y="31254"/>
                  </a:cubicBezTo>
                  <a:cubicBezTo>
                    <a:pt x="4702076" y="52090"/>
                    <a:pt x="4740076" y="82749"/>
                    <a:pt x="4766667" y="123230"/>
                  </a:cubicBezTo>
                  <a:cubicBezTo>
                    <a:pt x="4793257" y="163711"/>
                    <a:pt x="4807544" y="209550"/>
                    <a:pt x="4809530" y="260747"/>
                  </a:cubicBezTo>
                  <a:lnTo>
                    <a:pt x="4698802" y="269081"/>
                  </a:lnTo>
                  <a:cubicBezTo>
                    <a:pt x="4692848" y="213916"/>
                    <a:pt x="4672707" y="172244"/>
                    <a:pt x="4638377" y="144066"/>
                  </a:cubicBezTo>
                  <a:cubicBezTo>
                    <a:pt x="4604047" y="115888"/>
                    <a:pt x="4553346" y="101799"/>
                    <a:pt x="4486275" y="101799"/>
                  </a:cubicBezTo>
                  <a:cubicBezTo>
                    <a:pt x="4416425" y="101799"/>
                    <a:pt x="4365525" y="114598"/>
                    <a:pt x="4333578" y="140196"/>
                  </a:cubicBezTo>
                  <a:cubicBezTo>
                    <a:pt x="4301629" y="165795"/>
                    <a:pt x="4285654" y="196652"/>
                    <a:pt x="4285654" y="232767"/>
                  </a:cubicBezTo>
                  <a:cubicBezTo>
                    <a:pt x="4285654" y="264120"/>
                    <a:pt x="4296965" y="289917"/>
                    <a:pt x="4319587" y="310158"/>
                  </a:cubicBezTo>
                  <a:cubicBezTo>
                    <a:pt x="4341812" y="330399"/>
                    <a:pt x="4399855" y="351135"/>
                    <a:pt x="4493716" y="372368"/>
                  </a:cubicBezTo>
                  <a:cubicBezTo>
                    <a:pt x="4587577" y="393601"/>
                    <a:pt x="4651971" y="412155"/>
                    <a:pt x="4686895" y="428030"/>
                  </a:cubicBezTo>
                  <a:lnTo>
                    <a:pt x="4716159" y="445621"/>
                  </a:lnTo>
                  <a:lnTo>
                    <a:pt x="4336288" y="445621"/>
                  </a:lnTo>
                  <a:lnTo>
                    <a:pt x="4298156" y="430411"/>
                  </a:lnTo>
                  <a:cubicBezTo>
                    <a:pt x="4256484" y="408583"/>
                    <a:pt x="4225429" y="381496"/>
                    <a:pt x="4204990" y="349151"/>
                  </a:cubicBezTo>
                  <a:cubicBezTo>
                    <a:pt x="4184550" y="316806"/>
                    <a:pt x="4174331" y="280591"/>
                    <a:pt x="4174331" y="240506"/>
                  </a:cubicBezTo>
                  <a:cubicBezTo>
                    <a:pt x="4174331" y="196453"/>
                    <a:pt x="4186833" y="155278"/>
                    <a:pt x="4211836" y="116979"/>
                  </a:cubicBezTo>
                  <a:cubicBezTo>
                    <a:pt x="4236839" y="78681"/>
                    <a:pt x="4273351" y="49610"/>
                    <a:pt x="4321373" y="29766"/>
                  </a:cubicBezTo>
                  <a:cubicBezTo>
                    <a:pt x="4369395" y="9922"/>
                    <a:pt x="4422775" y="0"/>
                    <a:pt x="448151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solidFill>
                  <a:schemeClr val="bg1"/>
                </a:solidFill>
              </a:endParaRPr>
            </a:p>
          </p:txBody>
        </p:sp>
        <p:sp>
          <p:nvSpPr>
            <p:cNvPr id="8" name="文本框 7"/>
            <p:cNvSpPr txBox="1"/>
            <p:nvPr/>
          </p:nvSpPr>
          <p:spPr>
            <a:xfrm>
              <a:off x="3951519" y="3429000"/>
              <a:ext cx="4548187" cy="456873"/>
            </a:xfrm>
            <a:custGeom>
              <a:avLst/>
              <a:gdLst/>
              <a:ahLst/>
              <a:cxnLst/>
              <a:rect l="l" t="t" r="r" b="b"/>
              <a:pathLst>
                <a:path w="4548187" h="456873">
                  <a:moveTo>
                    <a:pt x="4048752" y="0"/>
                  </a:moveTo>
                  <a:lnTo>
                    <a:pt x="4428623" y="0"/>
                  </a:lnTo>
                  <a:lnTo>
                    <a:pt x="4465588" y="22220"/>
                  </a:lnTo>
                  <a:cubicBezTo>
                    <a:pt x="4484340" y="37054"/>
                    <a:pt x="4499768" y="53449"/>
                    <a:pt x="4511873" y="71408"/>
                  </a:cubicBezTo>
                  <a:cubicBezTo>
                    <a:pt x="4536082" y="107325"/>
                    <a:pt x="4548187" y="148700"/>
                    <a:pt x="4548187" y="195531"/>
                  </a:cubicBezTo>
                  <a:cubicBezTo>
                    <a:pt x="4548187" y="241965"/>
                    <a:pt x="4534892" y="285721"/>
                    <a:pt x="4508301" y="326797"/>
                  </a:cubicBezTo>
                  <a:cubicBezTo>
                    <a:pt x="4481710" y="367874"/>
                    <a:pt x="4443511" y="399822"/>
                    <a:pt x="4393704" y="422643"/>
                  </a:cubicBezTo>
                  <a:cubicBezTo>
                    <a:pt x="4343896" y="445463"/>
                    <a:pt x="4287837" y="456873"/>
                    <a:pt x="4225528" y="456873"/>
                  </a:cubicBezTo>
                  <a:cubicBezTo>
                    <a:pt x="4146550" y="456873"/>
                    <a:pt x="4080371" y="445364"/>
                    <a:pt x="4026991" y="422345"/>
                  </a:cubicBezTo>
                  <a:cubicBezTo>
                    <a:pt x="3973611" y="399326"/>
                    <a:pt x="3931741" y="364699"/>
                    <a:pt x="3901380" y="318463"/>
                  </a:cubicBezTo>
                  <a:cubicBezTo>
                    <a:pt x="3871019" y="272227"/>
                    <a:pt x="3855045" y="219939"/>
                    <a:pt x="3853457" y="161598"/>
                  </a:cubicBezTo>
                  <a:lnTo>
                    <a:pt x="3962400" y="152073"/>
                  </a:lnTo>
                  <a:cubicBezTo>
                    <a:pt x="3967559" y="195729"/>
                    <a:pt x="3979565" y="231547"/>
                    <a:pt x="3998416" y="259527"/>
                  </a:cubicBezTo>
                  <a:cubicBezTo>
                    <a:pt x="4017268" y="287507"/>
                    <a:pt x="4046537" y="310128"/>
                    <a:pt x="4086225" y="327393"/>
                  </a:cubicBezTo>
                  <a:cubicBezTo>
                    <a:pt x="4125912" y="344657"/>
                    <a:pt x="4170560" y="353289"/>
                    <a:pt x="4220170" y="353289"/>
                  </a:cubicBezTo>
                  <a:cubicBezTo>
                    <a:pt x="4264223" y="353289"/>
                    <a:pt x="4303117" y="346740"/>
                    <a:pt x="4336851" y="333643"/>
                  </a:cubicBezTo>
                  <a:cubicBezTo>
                    <a:pt x="4370585" y="320546"/>
                    <a:pt x="4395688" y="302588"/>
                    <a:pt x="4412159" y="279768"/>
                  </a:cubicBezTo>
                  <a:cubicBezTo>
                    <a:pt x="4428628" y="256947"/>
                    <a:pt x="4436864" y="232043"/>
                    <a:pt x="4436864" y="205056"/>
                  </a:cubicBezTo>
                  <a:cubicBezTo>
                    <a:pt x="4436864" y="177671"/>
                    <a:pt x="4428926" y="153760"/>
                    <a:pt x="4413051" y="133321"/>
                  </a:cubicBezTo>
                  <a:cubicBezTo>
                    <a:pt x="4397176" y="112882"/>
                    <a:pt x="4370983" y="95717"/>
                    <a:pt x="4334470" y="81826"/>
                  </a:cubicBezTo>
                  <a:cubicBezTo>
                    <a:pt x="4311054" y="72698"/>
                    <a:pt x="4259262" y="58510"/>
                    <a:pt x="4179093" y="39261"/>
                  </a:cubicBezTo>
                  <a:cubicBezTo>
                    <a:pt x="4139009" y="29637"/>
                    <a:pt x="4104927" y="20286"/>
                    <a:pt x="4076848" y="11207"/>
                  </a:cubicBezTo>
                  <a:close/>
                  <a:moveTo>
                    <a:pt x="3078360" y="0"/>
                  </a:moveTo>
                  <a:lnTo>
                    <a:pt x="3193851" y="0"/>
                  </a:lnTo>
                  <a:lnTo>
                    <a:pt x="3193851" y="2054"/>
                  </a:lnTo>
                  <a:lnTo>
                    <a:pt x="3195908" y="0"/>
                  </a:lnTo>
                  <a:lnTo>
                    <a:pt x="3474469" y="0"/>
                  </a:lnTo>
                  <a:lnTo>
                    <a:pt x="3799879" y="441990"/>
                  </a:lnTo>
                  <a:lnTo>
                    <a:pt x="3647479" y="441990"/>
                  </a:lnTo>
                  <a:lnTo>
                    <a:pt x="3336726" y="268"/>
                  </a:lnTo>
                  <a:lnTo>
                    <a:pt x="3193851" y="139571"/>
                  </a:lnTo>
                  <a:lnTo>
                    <a:pt x="3193851" y="441990"/>
                  </a:lnTo>
                  <a:lnTo>
                    <a:pt x="3078360" y="441990"/>
                  </a:lnTo>
                  <a:close/>
                  <a:moveTo>
                    <a:pt x="2479324" y="0"/>
                  </a:moveTo>
                  <a:lnTo>
                    <a:pt x="2612256" y="0"/>
                  </a:lnTo>
                  <a:lnTo>
                    <a:pt x="2782490" y="254467"/>
                  </a:lnTo>
                  <a:lnTo>
                    <a:pt x="2782490" y="0"/>
                  </a:lnTo>
                  <a:lnTo>
                    <a:pt x="2893218" y="0"/>
                  </a:lnTo>
                  <a:lnTo>
                    <a:pt x="2893218" y="441990"/>
                  </a:lnTo>
                  <a:lnTo>
                    <a:pt x="2774751" y="441990"/>
                  </a:lnTo>
                  <a:close/>
                  <a:moveTo>
                    <a:pt x="2205632" y="0"/>
                  </a:moveTo>
                  <a:lnTo>
                    <a:pt x="2316360" y="0"/>
                  </a:lnTo>
                  <a:lnTo>
                    <a:pt x="2316360" y="441990"/>
                  </a:lnTo>
                  <a:lnTo>
                    <a:pt x="2205632" y="441990"/>
                  </a:lnTo>
                  <a:close/>
                  <a:moveTo>
                    <a:pt x="1471094" y="0"/>
                  </a:moveTo>
                  <a:lnTo>
                    <a:pt x="1584476" y="0"/>
                  </a:lnTo>
                  <a:lnTo>
                    <a:pt x="1553170" y="83612"/>
                  </a:lnTo>
                  <a:lnTo>
                    <a:pt x="1849040" y="83612"/>
                  </a:lnTo>
                  <a:lnTo>
                    <a:pt x="1817531" y="0"/>
                  </a:lnTo>
                  <a:lnTo>
                    <a:pt x="1937226" y="0"/>
                  </a:lnTo>
                  <a:lnTo>
                    <a:pt x="2118122" y="441990"/>
                  </a:lnTo>
                  <a:lnTo>
                    <a:pt x="1986557" y="441990"/>
                  </a:lnTo>
                  <a:lnTo>
                    <a:pt x="1884759" y="177671"/>
                  </a:lnTo>
                  <a:lnTo>
                    <a:pt x="1519833" y="177671"/>
                  </a:lnTo>
                  <a:lnTo>
                    <a:pt x="1423987" y="441990"/>
                  </a:lnTo>
                  <a:lnTo>
                    <a:pt x="1301353" y="441990"/>
                  </a:lnTo>
                  <a:close/>
                  <a:moveTo>
                    <a:pt x="524470" y="0"/>
                  </a:moveTo>
                  <a:lnTo>
                    <a:pt x="1209079" y="0"/>
                  </a:lnTo>
                  <a:lnTo>
                    <a:pt x="1209079" y="441990"/>
                  </a:lnTo>
                  <a:lnTo>
                    <a:pt x="1093589" y="441990"/>
                  </a:lnTo>
                  <a:lnTo>
                    <a:pt x="1093589" y="30629"/>
                  </a:lnTo>
                  <a:lnTo>
                    <a:pt x="639961" y="30629"/>
                  </a:lnTo>
                  <a:lnTo>
                    <a:pt x="639961" y="441990"/>
                  </a:lnTo>
                  <a:lnTo>
                    <a:pt x="524470" y="441990"/>
                  </a:lnTo>
                  <a:close/>
                  <a:moveTo>
                    <a:pt x="0" y="0"/>
                  </a:moveTo>
                  <a:lnTo>
                    <a:pt x="115491" y="0"/>
                  </a:lnTo>
                  <a:lnTo>
                    <a:pt x="115491" y="441990"/>
                  </a:lnTo>
                  <a:lnTo>
                    <a:pt x="0" y="44199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p>
          </p:txBody>
        </p:sp>
        <p:sp>
          <p:nvSpPr>
            <p:cNvPr id="10" name="矩形 9"/>
            <p:cNvSpPr/>
            <p:nvPr/>
          </p:nvSpPr>
          <p:spPr>
            <a:xfrm>
              <a:off x="8901113" y="2983380"/>
              <a:ext cx="214312" cy="442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8901113" y="3426292"/>
              <a:ext cx="21431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8901113" y="3745229"/>
              <a:ext cx="214312" cy="140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0380389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617974" y="2966534"/>
            <a:ext cx="1841466" cy="861774"/>
          </a:xfrm>
          <a:prstGeom prst="rect">
            <a:avLst/>
          </a:prstGeom>
        </p:spPr>
        <p:txBody>
          <a:bodyPr wrap="none">
            <a:spAutoFit/>
          </a:bodyPr>
          <a:lstStyle/>
          <a:p>
            <a:r>
              <a:rPr lang="en-US" altLang="zh-CN" sz="3200" dirty="0" smtClean="0">
                <a:solidFill>
                  <a:schemeClr val="bg1"/>
                </a:solidFill>
              </a:rPr>
              <a:t>Our</a:t>
            </a:r>
            <a:r>
              <a:rPr lang="zh-CN" altLang="en-US" sz="2800" dirty="0" smtClean="0">
                <a:solidFill>
                  <a:schemeClr val="bg1"/>
                </a:solidFill>
              </a:rPr>
              <a:t> </a:t>
            </a:r>
            <a:r>
              <a:rPr lang="en-US" altLang="zh-CN" sz="2800" dirty="0" smtClean="0">
                <a:solidFill>
                  <a:schemeClr val="bg1"/>
                </a:solidFill>
              </a:rPr>
              <a:t>Team</a:t>
            </a:r>
            <a:endParaRPr lang="zh-CN" altLang="en-US" sz="2800" dirty="0" smtClean="0">
              <a:solidFill>
                <a:schemeClr val="bg1"/>
              </a:solidFill>
            </a:endParaRPr>
          </a:p>
          <a:p>
            <a:endParaRPr lang="en-US" altLang="zh-CN" dirty="0">
              <a:solidFill>
                <a:schemeClr val="bg1"/>
              </a:solidFill>
            </a:endParaRPr>
          </a:p>
        </p:txBody>
      </p:sp>
      <p:sp>
        <p:nvSpPr>
          <p:cNvPr id="15" name="矩形 14"/>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Microsoft YaHei" panose="020B0503020204020204" pitchFamily="34" charset="-122"/>
              </a:rPr>
              <a:t>You cannot improve your past, but you can improve </a:t>
            </a:r>
            <a:r>
              <a:rPr lang="en-US" altLang="zh-CN" sz="1000" dirty="0" smtClean="0">
                <a:solidFill>
                  <a:schemeClr val="bg1"/>
                </a:solidFill>
                <a:ea typeface="Microsoft YaHei" panose="020B0503020204020204" pitchFamily="34" charset="-122"/>
              </a:rPr>
              <a:t>your </a:t>
            </a:r>
            <a:r>
              <a:rPr lang="en-US" altLang="zh-CN" sz="1000" dirty="0">
                <a:solidFill>
                  <a:schemeClr val="bg1"/>
                </a:solidFill>
                <a:ea typeface="Microsoft YaHei" panose="020B0503020204020204" pitchFamily="34" charset="-122"/>
              </a:rPr>
              <a:t>future. Once time is wasted, life is wasted.</a:t>
            </a:r>
            <a:endParaRPr lang="zh-CN" altLang="en-US" sz="1000" dirty="0">
              <a:solidFill>
                <a:schemeClr val="bg1"/>
              </a:solidFill>
            </a:endParaRPr>
          </a:p>
        </p:txBody>
      </p:sp>
      <p:grpSp>
        <p:nvGrpSpPr>
          <p:cNvPr id="12" name="组 11"/>
          <p:cNvGrpSpPr/>
          <p:nvPr/>
        </p:nvGrpSpPr>
        <p:grpSpPr>
          <a:xfrm>
            <a:off x="4026799" y="2463507"/>
            <a:ext cx="4704164" cy="1144647"/>
            <a:chOff x="4026799" y="2463507"/>
            <a:chExt cx="4704164" cy="1144647"/>
          </a:xfrm>
        </p:grpSpPr>
        <p:sp>
          <p:nvSpPr>
            <p:cNvPr id="13" name="文本框 12"/>
            <p:cNvSpPr txBox="1"/>
            <p:nvPr/>
          </p:nvSpPr>
          <p:spPr>
            <a:xfrm>
              <a:off x="5452759" y="2463507"/>
              <a:ext cx="3278204" cy="584775"/>
            </a:xfrm>
            <a:prstGeom prst="rect">
              <a:avLst/>
            </a:prstGeom>
            <a:noFill/>
          </p:spPr>
          <p:txBody>
            <a:bodyPr wrap="square" rtlCol="0">
              <a:spAutoFit/>
            </a:bodyPr>
            <a:lstStyle/>
            <a:p>
              <a:r>
                <a:rPr lang="en-US" altLang="zh-CN" sz="3200" dirty="0" smtClean="0">
                  <a:solidFill>
                    <a:schemeClr val="bg1"/>
                  </a:solidFill>
                  <a:latin typeface="+mj-lt"/>
                </a:rPr>
                <a:t>PART ONE </a:t>
              </a:r>
              <a:endParaRPr lang="zh-CN" altLang="en-US" sz="3200" dirty="0">
                <a:solidFill>
                  <a:schemeClr val="bg1"/>
                </a:solidFill>
                <a:latin typeface="+mj-lt"/>
              </a:endParaRPr>
            </a:p>
          </p:txBody>
        </p:sp>
        <p:grpSp>
          <p:nvGrpSpPr>
            <p:cNvPr id="2" name="组 1"/>
            <p:cNvGrpSpPr/>
            <p:nvPr/>
          </p:nvGrpSpPr>
          <p:grpSpPr>
            <a:xfrm>
              <a:off x="4026799" y="2507831"/>
              <a:ext cx="705760" cy="1100323"/>
              <a:chOff x="4026799" y="2507831"/>
              <a:chExt cx="705760" cy="1100323"/>
            </a:xfrm>
          </p:grpSpPr>
          <p:grpSp>
            <p:nvGrpSpPr>
              <p:cNvPr id="4" name="组合 3"/>
              <p:cNvGrpSpPr/>
              <p:nvPr/>
            </p:nvGrpSpPr>
            <p:grpSpPr>
              <a:xfrm>
                <a:off x="4026799" y="2507831"/>
                <a:ext cx="705760" cy="714710"/>
                <a:chOff x="3569784" y="2113339"/>
                <a:chExt cx="705760" cy="714710"/>
              </a:xfrm>
              <a:solidFill>
                <a:schemeClr val="accent2"/>
              </a:solidFill>
            </p:grpSpPr>
            <p:grpSp>
              <p:nvGrpSpPr>
                <p:cNvPr id="5" name="组合 4"/>
                <p:cNvGrpSpPr/>
                <p:nvPr/>
              </p:nvGrpSpPr>
              <p:grpSpPr>
                <a:xfrm rot="1800000">
                  <a:off x="3569784" y="2113339"/>
                  <a:ext cx="705760" cy="703716"/>
                  <a:chOff x="3569783" y="5296910"/>
                  <a:chExt cx="705760" cy="703716"/>
                </a:xfrm>
                <a:grpFill/>
              </p:grpSpPr>
              <p:sp>
                <p:nvSpPr>
                  <p:cNvPr id="7" name="矩形 6"/>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3715169" y="2120163"/>
                  <a:ext cx="500063"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1</a:t>
                  </a:r>
                  <a:endParaRPr lang="zh-CN" altLang="en-US" sz="4000" dirty="0">
                    <a:solidFill>
                      <a:schemeClr val="bg1"/>
                    </a:solidFill>
                    <a:latin typeface="Impact" panose="020B0806030902050204" pitchFamily="34" charset="0"/>
                  </a:endParaRPr>
                </a:p>
              </p:txBody>
            </p:sp>
          </p:grpSp>
          <p:sp>
            <p:nvSpPr>
              <p:cNvPr id="17" name="椭圆 16"/>
              <p:cNvSpPr/>
              <p:nvPr/>
            </p:nvSpPr>
            <p:spPr>
              <a:xfrm>
                <a:off x="4313405" y="3551004"/>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629593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 1"/>
          <p:cNvGrpSpPr/>
          <p:nvPr/>
        </p:nvGrpSpPr>
        <p:grpSpPr>
          <a:xfrm>
            <a:off x="878680" y="1832875"/>
            <a:ext cx="5029200" cy="4157472"/>
            <a:chOff x="878680" y="1832875"/>
            <a:chExt cx="5029200" cy="4157472"/>
          </a:xfrm>
        </p:grpSpPr>
        <p:sp>
          <p:nvSpPr>
            <p:cNvPr id="12" name="内蒙古"/>
            <p:cNvSpPr>
              <a:spLocks/>
            </p:cNvSpPr>
            <p:nvPr/>
          </p:nvSpPr>
          <p:spPr bwMode="auto">
            <a:xfrm>
              <a:off x="2990388" y="1879207"/>
              <a:ext cx="2204328" cy="1881051"/>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3" name="甘肃"/>
            <p:cNvSpPr>
              <a:spLocks/>
            </p:cNvSpPr>
            <p:nvPr/>
          </p:nvSpPr>
          <p:spPr bwMode="auto">
            <a:xfrm>
              <a:off x="2567430" y="3151773"/>
              <a:ext cx="1407805" cy="1192260"/>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4" name="宁夏"/>
            <p:cNvSpPr>
              <a:spLocks/>
            </p:cNvSpPr>
            <p:nvPr/>
          </p:nvSpPr>
          <p:spPr bwMode="auto">
            <a:xfrm>
              <a:off x="3567713" y="3565666"/>
              <a:ext cx="284031" cy="469491"/>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5" name="新疆"/>
            <p:cNvSpPr>
              <a:spLocks/>
            </p:cNvSpPr>
            <p:nvPr/>
          </p:nvSpPr>
          <p:spPr bwMode="auto">
            <a:xfrm>
              <a:off x="878680" y="2330165"/>
              <a:ext cx="2012916" cy="1522756"/>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6" name="青海"/>
            <p:cNvSpPr>
              <a:spLocks/>
            </p:cNvSpPr>
            <p:nvPr/>
          </p:nvSpPr>
          <p:spPr bwMode="auto">
            <a:xfrm>
              <a:off x="2184605" y="3525513"/>
              <a:ext cx="1253441" cy="89882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7" name="四川"/>
            <p:cNvSpPr>
              <a:spLocks/>
            </p:cNvSpPr>
            <p:nvPr/>
          </p:nvSpPr>
          <p:spPr bwMode="auto">
            <a:xfrm>
              <a:off x="2903944" y="4155618"/>
              <a:ext cx="1083640" cy="951336"/>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8" name="西藏"/>
            <p:cNvSpPr>
              <a:spLocks/>
            </p:cNvSpPr>
            <p:nvPr/>
          </p:nvSpPr>
          <p:spPr bwMode="auto">
            <a:xfrm>
              <a:off x="1104052" y="3769524"/>
              <a:ext cx="1938821" cy="117990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19" name="云南"/>
            <p:cNvSpPr>
              <a:spLocks/>
            </p:cNvSpPr>
            <p:nvPr/>
          </p:nvSpPr>
          <p:spPr bwMode="auto">
            <a:xfrm>
              <a:off x="2869983" y="4751748"/>
              <a:ext cx="876791" cy="914271"/>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0" name="贵州"/>
            <p:cNvSpPr>
              <a:spLocks/>
            </p:cNvSpPr>
            <p:nvPr/>
          </p:nvSpPr>
          <p:spPr bwMode="auto">
            <a:xfrm>
              <a:off x="3499791" y="4739392"/>
              <a:ext cx="592761" cy="512733"/>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1" name="广西"/>
            <p:cNvSpPr>
              <a:spLocks/>
            </p:cNvSpPr>
            <p:nvPr/>
          </p:nvSpPr>
          <p:spPr bwMode="auto">
            <a:xfrm>
              <a:off x="3595499" y="5054445"/>
              <a:ext cx="774910" cy="589951"/>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2" name="重庆"/>
            <p:cNvSpPr>
              <a:spLocks/>
            </p:cNvSpPr>
            <p:nvPr/>
          </p:nvSpPr>
          <p:spPr bwMode="auto">
            <a:xfrm>
              <a:off x="3703553" y="4405808"/>
              <a:ext cx="438396" cy="44478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3" name="陕西"/>
            <p:cNvSpPr>
              <a:spLocks/>
            </p:cNvSpPr>
            <p:nvPr/>
          </p:nvSpPr>
          <p:spPr bwMode="auto">
            <a:xfrm>
              <a:off x="3703554" y="3540956"/>
              <a:ext cx="500141" cy="892650"/>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4" name="山西"/>
            <p:cNvSpPr>
              <a:spLocks/>
            </p:cNvSpPr>
            <p:nvPr/>
          </p:nvSpPr>
          <p:spPr bwMode="auto">
            <a:xfrm>
              <a:off x="4135775" y="3374162"/>
              <a:ext cx="333428" cy="73203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5" name="湖南"/>
            <p:cNvSpPr>
              <a:spLocks/>
            </p:cNvSpPr>
            <p:nvPr/>
          </p:nvSpPr>
          <p:spPr bwMode="auto">
            <a:xfrm>
              <a:off x="4049330" y="4622020"/>
              <a:ext cx="531014" cy="617751"/>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6" name="湖北"/>
            <p:cNvSpPr>
              <a:spLocks/>
            </p:cNvSpPr>
            <p:nvPr/>
          </p:nvSpPr>
          <p:spPr bwMode="auto">
            <a:xfrm>
              <a:off x="3987584" y="4266814"/>
              <a:ext cx="753300" cy="47258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7" name="广东"/>
            <p:cNvSpPr>
              <a:spLocks/>
            </p:cNvSpPr>
            <p:nvPr/>
          </p:nvSpPr>
          <p:spPr bwMode="auto">
            <a:xfrm>
              <a:off x="4154298" y="5134752"/>
              <a:ext cx="784172" cy="620840"/>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8" name="江西"/>
            <p:cNvSpPr>
              <a:spLocks/>
            </p:cNvSpPr>
            <p:nvPr/>
          </p:nvSpPr>
          <p:spPr bwMode="auto">
            <a:xfrm>
              <a:off x="4524773" y="4597310"/>
              <a:ext cx="469268" cy="639371"/>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29" name="福建"/>
            <p:cNvSpPr>
              <a:spLocks/>
            </p:cNvSpPr>
            <p:nvPr/>
          </p:nvSpPr>
          <p:spPr bwMode="auto">
            <a:xfrm>
              <a:off x="4768670" y="4767191"/>
              <a:ext cx="435309" cy="531266"/>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0" name="浙江"/>
            <p:cNvSpPr>
              <a:spLocks/>
            </p:cNvSpPr>
            <p:nvPr/>
          </p:nvSpPr>
          <p:spPr bwMode="auto">
            <a:xfrm>
              <a:off x="4963169" y="4430518"/>
              <a:ext cx="373563" cy="43242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1" name="安徽"/>
            <p:cNvSpPr>
              <a:spLocks/>
            </p:cNvSpPr>
            <p:nvPr/>
          </p:nvSpPr>
          <p:spPr bwMode="auto">
            <a:xfrm>
              <a:off x="4598868" y="4056777"/>
              <a:ext cx="472356" cy="577596"/>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2" name="天津"/>
            <p:cNvSpPr>
              <a:spLocks/>
            </p:cNvSpPr>
            <p:nvPr/>
          </p:nvSpPr>
          <p:spPr bwMode="auto">
            <a:xfrm>
              <a:off x="4691488" y="3389607"/>
              <a:ext cx="123491" cy="179148"/>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3" name="北京"/>
            <p:cNvSpPr>
              <a:spLocks/>
            </p:cNvSpPr>
            <p:nvPr/>
          </p:nvSpPr>
          <p:spPr bwMode="auto">
            <a:xfrm>
              <a:off x="4567995" y="3309300"/>
              <a:ext cx="163627" cy="176058"/>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4" name="辽宁"/>
            <p:cNvSpPr>
              <a:spLocks/>
            </p:cNvSpPr>
            <p:nvPr/>
          </p:nvSpPr>
          <p:spPr bwMode="auto">
            <a:xfrm>
              <a:off x="4845851" y="2960269"/>
              <a:ext cx="580411" cy="552887"/>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5" name="吉林"/>
            <p:cNvSpPr>
              <a:spLocks/>
            </p:cNvSpPr>
            <p:nvPr/>
          </p:nvSpPr>
          <p:spPr bwMode="auto">
            <a:xfrm>
              <a:off x="4975518" y="2626684"/>
              <a:ext cx="827395" cy="56215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6" name="黑龙江"/>
            <p:cNvSpPr>
              <a:spLocks/>
            </p:cNvSpPr>
            <p:nvPr/>
          </p:nvSpPr>
          <p:spPr bwMode="auto">
            <a:xfrm>
              <a:off x="4799542" y="1832875"/>
              <a:ext cx="1108338" cy="1006934"/>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7" name="山东"/>
            <p:cNvSpPr>
              <a:spLocks/>
            </p:cNvSpPr>
            <p:nvPr/>
          </p:nvSpPr>
          <p:spPr bwMode="auto">
            <a:xfrm>
              <a:off x="4580344" y="3639796"/>
              <a:ext cx="669942" cy="420070"/>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8" name="上海"/>
            <p:cNvSpPr>
              <a:spLocks/>
            </p:cNvSpPr>
            <p:nvPr/>
          </p:nvSpPr>
          <p:spPr bwMode="auto">
            <a:xfrm>
              <a:off x="5207065" y="4337855"/>
              <a:ext cx="104968" cy="92663"/>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39" name="江苏"/>
            <p:cNvSpPr>
              <a:spLocks/>
            </p:cNvSpPr>
            <p:nvPr/>
          </p:nvSpPr>
          <p:spPr bwMode="auto">
            <a:xfrm>
              <a:off x="4716184" y="3982647"/>
              <a:ext cx="583498" cy="450958"/>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40" name="河北"/>
            <p:cNvSpPr>
              <a:spLocks/>
            </p:cNvSpPr>
            <p:nvPr/>
          </p:nvSpPr>
          <p:spPr bwMode="auto">
            <a:xfrm>
              <a:off x="4410542" y="3120886"/>
              <a:ext cx="543363" cy="77527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41" name="河南"/>
            <p:cNvSpPr>
              <a:spLocks/>
            </p:cNvSpPr>
            <p:nvPr/>
          </p:nvSpPr>
          <p:spPr bwMode="auto">
            <a:xfrm>
              <a:off x="4163558" y="3865275"/>
              <a:ext cx="571149" cy="565241"/>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42" name="台湾"/>
            <p:cNvSpPr>
              <a:spLocks/>
            </p:cNvSpPr>
            <p:nvPr/>
          </p:nvSpPr>
          <p:spPr bwMode="auto">
            <a:xfrm>
              <a:off x="5237938" y="5072979"/>
              <a:ext cx="163627" cy="395360"/>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solidFill>
            <a:ln w="9525">
              <a:noFill/>
              <a:round/>
              <a:headEnd/>
              <a:tailEnd/>
            </a:ln>
          </p:spPr>
          <p:txBody>
            <a:bodyPr/>
            <a:lstStyle/>
            <a:p>
              <a:endParaRPr lang="zh-CN" altLang="en-US">
                <a:solidFill>
                  <a:srgbClr val="148CBE"/>
                </a:solidFill>
              </a:endParaRPr>
            </a:p>
          </p:txBody>
        </p:sp>
        <p:sp>
          <p:nvSpPr>
            <p:cNvPr id="43" name="海南"/>
            <p:cNvSpPr>
              <a:spLocks/>
            </p:cNvSpPr>
            <p:nvPr/>
          </p:nvSpPr>
          <p:spPr bwMode="auto">
            <a:xfrm>
              <a:off x="4033897" y="5774133"/>
              <a:ext cx="246984" cy="216214"/>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bg1"/>
            </a:solidFill>
            <a:ln w="9525">
              <a:noFill/>
              <a:round/>
              <a:headEnd/>
              <a:tailEnd/>
            </a:ln>
          </p:spPr>
          <p:txBody>
            <a:bodyPr/>
            <a:lstStyle/>
            <a:p>
              <a:endParaRPr lang="zh-CN" altLang="en-US">
                <a:solidFill>
                  <a:srgbClr val="148CBE"/>
                </a:solidFill>
              </a:endParaRPr>
            </a:p>
          </p:txBody>
        </p:sp>
      </p:grpSp>
      <p:grpSp>
        <p:nvGrpSpPr>
          <p:cNvPr id="64" name="组合 63"/>
          <p:cNvGrpSpPr/>
          <p:nvPr/>
        </p:nvGrpSpPr>
        <p:grpSpPr>
          <a:xfrm>
            <a:off x="6412893" y="779473"/>
            <a:ext cx="6002952" cy="1483591"/>
            <a:chOff x="6412891" y="779473"/>
            <a:chExt cx="6002952" cy="1483591"/>
          </a:xfrm>
        </p:grpSpPr>
        <p:sp>
          <p:nvSpPr>
            <p:cNvPr id="57" name="文本框 56"/>
            <p:cNvSpPr txBox="1"/>
            <p:nvPr/>
          </p:nvSpPr>
          <p:spPr>
            <a:xfrm>
              <a:off x="6412891" y="779473"/>
              <a:ext cx="914400" cy="461665"/>
            </a:xfrm>
            <a:prstGeom prst="rect">
              <a:avLst/>
            </a:prstGeom>
            <a:noFill/>
          </p:spPr>
          <p:txBody>
            <a:bodyPr wrap="square" rtlCol="0">
              <a:spAutoFit/>
            </a:bodyPr>
            <a:lstStyle/>
            <a:p>
              <a:pPr algn="ctr"/>
              <a:endParaRPr lang="zh-CN" altLang="en-US" sz="2400" dirty="0">
                <a:solidFill>
                  <a:schemeClr val="bg1"/>
                </a:solidFill>
              </a:endParaRPr>
            </a:p>
          </p:txBody>
        </p:sp>
        <p:sp>
          <p:nvSpPr>
            <p:cNvPr id="60" name="矩形 59"/>
            <p:cNvSpPr/>
            <p:nvPr/>
          </p:nvSpPr>
          <p:spPr>
            <a:xfrm>
              <a:off x="8588577" y="1678289"/>
              <a:ext cx="3827266" cy="584775"/>
            </a:xfrm>
            <a:prstGeom prst="rect">
              <a:avLst/>
            </a:prstGeom>
          </p:spPr>
          <p:txBody>
            <a:bodyPr wrap="square">
              <a:spAutoFit/>
            </a:bodyPr>
            <a:lstStyle/>
            <a:p>
              <a:r>
                <a:rPr lang="zh-CN" altLang="en-US" sz="3200" dirty="0" smtClean="0">
                  <a:solidFill>
                    <a:schemeClr val="bg1"/>
                  </a:solidFill>
                </a:rPr>
                <a:t>肖刚</a:t>
              </a:r>
              <a:endParaRPr lang="zh-CN" altLang="en-US" sz="3200" dirty="0">
                <a:solidFill>
                  <a:schemeClr val="bg1"/>
                </a:solidFill>
              </a:endParaRPr>
            </a:p>
          </p:txBody>
        </p:sp>
        <p:sp>
          <p:nvSpPr>
            <p:cNvPr id="61" name="矩形 60"/>
            <p:cNvSpPr/>
            <p:nvPr/>
          </p:nvSpPr>
          <p:spPr>
            <a:xfrm>
              <a:off x="8617153" y="1293705"/>
              <a:ext cx="867545" cy="461665"/>
            </a:xfrm>
            <a:prstGeom prst="rect">
              <a:avLst/>
            </a:prstGeom>
          </p:spPr>
          <p:txBody>
            <a:bodyPr wrap="none">
              <a:spAutoFit/>
            </a:bodyPr>
            <a:lstStyle/>
            <a:p>
              <a:pPr defTabSz="913755" fontAlgn="base">
                <a:spcBef>
                  <a:spcPct val="0"/>
                </a:spcBef>
                <a:spcAft>
                  <a:spcPct val="0"/>
                </a:spcAft>
              </a:pPr>
              <a:r>
                <a:rPr lang="zh-CN" altLang="en-US" sz="2000" b="1" dirty="0" smtClean="0">
                  <a:solidFill>
                    <a:schemeClr val="bg1"/>
                  </a:solidFill>
                </a:rPr>
                <a:t>四川</a:t>
              </a:r>
              <a:r>
                <a:rPr lang="en-US" altLang="zh-CN" sz="2000" b="1" dirty="0" smtClean="0">
                  <a:solidFill>
                    <a:schemeClr val="bg1"/>
                  </a:solidFill>
                </a:rPr>
                <a:t>:</a:t>
              </a:r>
              <a:r>
                <a:rPr lang="en-US" altLang="zh-CN" sz="2400" b="1" dirty="0" smtClean="0">
                  <a:solidFill>
                    <a:schemeClr val="bg1"/>
                  </a:solidFill>
                </a:rPr>
                <a:t> </a:t>
              </a:r>
              <a:endParaRPr lang="en-US" altLang="zh-CN" sz="2400" b="1" dirty="0">
                <a:solidFill>
                  <a:schemeClr val="bg1"/>
                </a:solidFill>
              </a:endParaRPr>
            </a:p>
          </p:txBody>
        </p:sp>
      </p:grpSp>
      <p:grpSp>
        <p:nvGrpSpPr>
          <p:cNvPr id="76" name="组合 75"/>
          <p:cNvGrpSpPr/>
          <p:nvPr/>
        </p:nvGrpSpPr>
        <p:grpSpPr>
          <a:xfrm>
            <a:off x="7128745" y="1376820"/>
            <a:ext cx="875107" cy="875106"/>
            <a:chOff x="6428648" y="1348244"/>
            <a:chExt cx="875106" cy="875106"/>
          </a:xfrm>
        </p:grpSpPr>
        <p:sp>
          <p:nvSpPr>
            <p:cNvPr id="51" name="椭圆 50"/>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弧形 61"/>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6" name="文本框 65"/>
          <p:cNvSpPr txBox="1"/>
          <p:nvPr/>
        </p:nvSpPr>
        <p:spPr>
          <a:xfrm>
            <a:off x="6412893" y="2688393"/>
            <a:ext cx="914400" cy="461665"/>
          </a:xfrm>
          <a:prstGeom prst="rect">
            <a:avLst/>
          </a:prstGeom>
          <a:noFill/>
        </p:spPr>
        <p:txBody>
          <a:bodyPr wrap="square" rtlCol="0">
            <a:spAutoFit/>
          </a:bodyPr>
          <a:lstStyle/>
          <a:p>
            <a:pPr algn="ctr"/>
            <a:endParaRPr lang="zh-CN" altLang="en-US" sz="2400" dirty="0">
              <a:solidFill>
                <a:schemeClr val="bg1"/>
              </a:solidFill>
            </a:endParaRPr>
          </a:p>
        </p:txBody>
      </p:sp>
      <p:grpSp>
        <p:nvGrpSpPr>
          <p:cNvPr id="8" name="组 7"/>
          <p:cNvGrpSpPr/>
          <p:nvPr/>
        </p:nvGrpSpPr>
        <p:grpSpPr>
          <a:xfrm>
            <a:off x="8560004" y="2817904"/>
            <a:ext cx="3827266" cy="1687977"/>
            <a:chOff x="7717036" y="2817904"/>
            <a:chExt cx="3827266" cy="1687977"/>
          </a:xfrm>
        </p:grpSpPr>
        <p:sp>
          <p:nvSpPr>
            <p:cNvPr id="67" name="矩形 66"/>
            <p:cNvSpPr/>
            <p:nvPr/>
          </p:nvSpPr>
          <p:spPr>
            <a:xfrm>
              <a:off x="7717036" y="3120886"/>
              <a:ext cx="3827266" cy="1384995"/>
            </a:xfrm>
            <a:prstGeom prst="rect">
              <a:avLst/>
            </a:prstGeom>
          </p:spPr>
          <p:txBody>
            <a:bodyPr wrap="square">
              <a:spAutoFit/>
            </a:bodyPr>
            <a:lstStyle/>
            <a:p>
              <a:r>
                <a:rPr lang="zh-CN" altLang="en-US" sz="2800" dirty="0">
                  <a:solidFill>
                    <a:schemeClr val="bg1"/>
                  </a:solidFill>
                </a:rPr>
                <a:t>徐鹏程</a:t>
              </a:r>
            </a:p>
            <a:p>
              <a:r>
                <a:rPr lang="zh-CN" altLang="en-US" sz="2800" dirty="0" smtClean="0">
                  <a:solidFill>
                    <a:schemeClr val="bg1"/>
                  </a:solidFill>
                </a:rPr>
                <a:t>王璋璋</a:t>
              </a:r>
              <a:endParaRPr lang="zh-CN" altLang="en-US" sz="2800" dirty="0">
                <a:solidFill>
                  <a:schemeClr val="bg1"/>
                </a:solidFill>
              </a:endParaRPr>
            </a:p>
            <a:p>
              <a:r>
                <a:rPr lang="zh-CN" altLang="en-US" sz="2800" dirty="0">
                  <a:solidFill>
                    <a:schemeClr val="bg1"/>
                  </a:solidFill>
                </a:rPr>
                <a:t>张孟浩</a:t>
              </a:r>
            </a:p>
          </p:txBody>
        </p:sp>
        <p:sp>
          <p:nvSpPr>
            <p:cNvPr id="68" name="矩形 67"/>
            <p:cNvSpPr/>
            <p:nvPr/>
          </p:nvSpPr>
          <p:spPr>
            <a:xfrm>
              <a:off x="7763409" y="2817904"/>
              <a:ext cx="723275" cy="369332"/>
            </a:xfrm>
            <a:prstGeom prst="rect">
              <a:avLst/>
            </a:prstGeom>
          </p:spPr>
          <p:txBody>
            <a:bodyPr wrap="none">
              <a:spAutoFit/>
            </a:bodyPr>
            <a:lstStyle/>
            <a:p>
              <a:pPr defTabSz="913755" fontAlgn="base">
                <a:spcBef>
                  <a:spcPct val="0"/>
                </a:spcBef>
                <a:spcAft>
                  <a:spcPct val="0"/>
                </a:spcAft>
              </a:pPr>
              <a:r>
                <a:rPr lang="zh-CN" altLang="en-US" b="1" dirty="0" smtClean="0">
                  <a:solidFill>
                    <a:schemeClr val="bg1"/>
                  </a:solidFill>
                </a:rPr>
                <a:t>浙江</a:t>
              </a:r>
              <a:r>
                <a:rPr lang="en-US" altLang="zh-CN" b="1" dirty="0" smtClean="0">
                  <a:solidFill>
                    <a:schemeClr val="bg1"/>
                  </a:solidFill>
                </a:rPr>
                <a:t>:</a:t>
              </a:r>
              <a:endParaRPr lang="en-US" altLang="zh-CN" b="1" dirty="0">
                <a:solidFill>
                  <a:schemeClr val="bg1"/>
                </a:solidFill>
              </a:endParaRPr>
            </a:p>
          </p:txBody>
        </p:sp>
      </p:grpSp>
      <p:grpSp>
        <p:nvGrpSpPr>
          <p:cNvPr id="69" name="组合 68"/>
          <p:cNvGrpSpPr/>
          <p:nvPr/>
        </p:nvGrpSpPr>
        <p:grpSpPr>
          <a:xfrm>
            <a:off x="8545566" y="5203506"/>
            <a:ext cx="3827419" cy="815842"/>
            <a:chOff x="7716881" y="1385667"/>
            <a:chExt cx="3827419" cy="815842"/>
          </a:xfrm>
        </p:grpSpPr>
        <p:sp>
          <p:nvSpPr>
            <p:cNvPr id="71" name="矩形 70"/>
            <p:cNvSpPr/>
            <p:nvPr/>
          </p:nvSpPr>
          <p:spPr>
            <a:xfrm>
              <a:off x="7717034" y="1678289"/>
              <a:ext cx="3827266" cy="523220"/>
            </a:xfrm>
            <a:prstGeom prst="rect">
              <a:avLst/>
            </a:prstGeom>
          </p:spPr>
          <p:txBody>
            <a:bodyPr wrap="square">
              <a:spAutoFit/>
            </a:bodyPr>
            <a:lstStyle/>
            <a:p>
              <a:r>
                <a:rPr lang="zh-CN" altLang="en-US" sz="2800" dirty="0" smtClean="0">
                  <a:solidFill>
                    <a:schemeClr val="bg1"/>
                  </a:solidFill>
                </a:rPr>
                <a:t>徐麦亮</a:t>
              </a:r>
              <a:endParaRPr lang="zh-CN" altLang="en-US" sz="2800" dirty="0">
                <a:solidFill>
                  <a:schemeClr val="bg1"/>
                </a:solidFill>
              </a:endParaRPr>
            </a:p>
          </p:txBody>
        </p:sp>
        <p:sp>
          <p:nvSpPr>
            <p:cNvPr id="72" name="矩形 71"/>
            <p:cNvSpPr/>
            <p:nvPr/>
          </p:nvSpPr>
          <p:spPr>
            <a:xfrm>
              <a:off x="7716881" y="1385667"/>
              <a:ext cx="723275" cy="369332"/>
            </a:xfrm>
            <a:prstGeom prst="rect">
              <a:avLst/>
            </a:prstGeom>
          </p:spPr>
          <p:txBody>
            <a:bodyPr wrap="none">
              <a:spAutoFit/>
            </a:bodyPr>
            <a:lstStyle/>
            <a:p>
              <a:pPr defTabSz="913755" fontAlgn="base">
                <a:spcBef>
                  <a:spcPct val="0"/>
                </a:spcBef>
                <a:spcAft>
                  <a:spcPct val="0"/>
                </a:spcAft>
              </a:pPr>
              <a:r>
                <a:rPr lang="zh-CN" altLang="en-US" b="1" dirty="0" smtClean="0">
                  <a:solidFill>
                    <a:schemeClr val="bg1"/>
                  </a:solidFill>
                </a:rPr>
                <a:t>山西</a:t>
              </a:r>
              <a:r>
                <a:rPr lang="en-US" altLang="zh-CN" b="1" dirty="0" smtClean="0">
                  <a:solidFill>
                    <a:schemeClr val="bg1"/>
                  </a:solidFill>
                </a:rPr>
                <a:t>:</a:t>
              </a:r>
              <a:endParaRPr lang="en-US" altLang="zh-CN" b="1" dirty="0">
                <a:solidFill>
                  <a:schemeClr val="bg1"/>
                </a:solidFill>
              </a:endParaRPr>
            </a:p>
          </p:txBody>
        </p:sp>
      </p:grpSp>
      <p:grpSp>
        <p:nvGrpSpPr>
          <p:cNvPr id="77" name="组合 76"/>
          <p:cNvGrpSpPr/>
          <p:nvPr/>
        </p:nvGrpSpPr>
        <p:grpSpPr>
          <a:xfrm>
            <a:off x="7143032" y="3251000"/>
            <a:ext cx="875107" cy="875106"/>
            <a:chOff x="6428648" y="1348244"/>
            <a:chExt cx="875106" cy="875106"/>
          </a:xfrm>
        </p:grpSpPr>
        <p:sp>
          <p:nvSpPr>
            <p:cNvPr id="78" name="椭圆 77"/>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弧形 78"/>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p:cNvGrpSpPr/>
          <p:nvPr/>
        </p:nvGrpSpPr>
        <p:grpSpPr>
          <a:xfrm>
            <a:off x="7214471" y="5203506"/>
            <a:ext cx="875107" cy="875106"/>
            <a:chOff x="6428648" y="1348244"/>
            <a:chExt cx="875106" cy="875106"/>
          </a:xfrm>
        </p:grpSpPr>
        <p:sp>
          <p:nvSpPr>
            <p:cNvPr id="81" name="椭圆 80"/>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弧形 81"/>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 62"/>
          <p:cNvGrpSpPr/>
          <p:nvPr/>
        </p:nvGrpSpPr>
        <p:grpSpPr>
          <a:xfrm>
            <a:off x="927337" y="7442791"/>
            <a:ext cx="3291598" cy="1260275"/>
            <a:chOff x="851442" y="268191"/>
            <a:chExt cx="3291598" cy="1260275"/>
          </a:xfrm>
        </p:grpSpPr>
        <p:sp>
          <p:nvSpPr>
            <p:cNvPr id="73" name="矩形 72"/>
            <p:cNvSpPr/>
            <p:nvPr/>
          </p:nvSpPr>
          <p:spPr>
            <a:xfrm>
              <a:off x="878680" y="268191"/>
              <a:ext cx="3264360" cy="523220"/>
            </a:xfrm>
            <a:prstGeom prst="rect">
              <a:avLst/>
            </a:prstGeom>
          </p:spPr>
          <p:txBody>
            <a:bodyPr wrap="square">
              <a:spAutoFit/>
            </a:bodyPr>
            <a:lstStyle/>
            <a:p>
              <a:r>
                <a:rPr lang="en-US" altLang="zh-CN" sz="2800" dirty="0" smtClean="0">
                  <a:solidFill>
                    <a:schemeClr val="bg1"/>
                  </a:solidFill>
                </a:rPr>
                <a:t>Part1:</a:t>
              </a:r>
              <a:r>
                <a:rPr lang="zh-CN" altLang="en-US" sz="2800" dirty="0" smtClean="0">
                  <a:solidFill>
                    <a:schemeClr val="bg1"/>
                  </a:solidFill>
                </a:rPr>
                <a:t> </a:t>
              </a:r>
              <a:r>
                <a:rPr lang="en-US" altLang="zh-CN" sz="2800" dirty="0" smtClean="0">
                  <a:solidFill>
                    <a:schemeClr val="bg1"/>
                  </a:solidFill>
                </a:rPr>
                <a:t>Our</a:t>
              </a:r>
              <a:r>
                <a:rPr lang="zh-CN" altLang="en-US" sz="2800" dirty="0" smtClean="0">
                  <a:solidFill>
                    <a:schemeClr val="bg1"/>
                  </a:solidFill>
                </a:rPr>
                <a:t> </a:t>
              </a:r>
              <a:r>
                <a:rPr lang="en-US" altLang="zh-CN" sz="2800" dirty="0" smtClean="0">
                  <a:solidFill>
                    <a:schemeClr val="bg1"/>
                  </a:solidFill>
                </a:rPr>
                <a:t>Team</a:t>
              </a:r>
              <a:endParaRPr lang="en-US" altLang="zh-CN" sz="2800" dirty="0">
                <a:solidFill>
                  <a:schemeClr val="bg1"/>
                </a:solidFill>
              </a:endParaRPr>
            </a:p>
          </p:txBody>
        </p:sp>
        <p:sp>
          <p:nvSpPr>
            <p:cNvPr id="74" name="矩形 73"/>
            <p:cNvSpPr/>
            <p:nvPr/>
          </p:nvSpPr>
          <p:spPr>
            <a:xfrm>
              <a:off x="851442" y="882135"/>
              <a:ext cx="2544286" cy="646331"/>
            </a:xfrm>
            <a:prstGeom prst="rect">
              <a:avLst/>
            </a:prstGeom>
          </p:spPr>
          <p:txBody>
            <a:bodyPr wrap="none">
              <a:spAutoFit/>
            </a:bodyPr>
            <a:lstStyle/>
            <a:p>
              <a:r>
                <a:rPr lang="zh-CN" altLang="en-US" sz="3600" dirty="0" smtClean="0">
                  <a:solidFill>
                    <a:schemeClr val="bg1"/>
                  </a:solidFill>
                </a:rPr>
                <a:t>我们的团队</a:t>
              </a:r>
              <a:endParaRPr lang="zh-CN" altLang="en-US" sz="3600" dirty="0">
                <a:solidFill>
                  <a:schemeClr val="bg1"/>
                </a:solidFill>
              </a:endParaRPr>
            </a:p>
          </p:txBody>
        </p:sp>
      </p:grpSp>
      <p:sp>
        <p:nvSpPr>
          <p:cNvPr id="75" name="四川"/>
          <p:cNvSpPr>
            <a:spLocks/>
          </p:cNvSpPr>
          <p:nvPr/>
        </p:nvSpPr>
        <p:spPr bwMode="auto">
          <a:xfrm>
            <a:off x="2882334" y="4192286"/>
            <a:ext cx="1083640" cy="951336"/>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FF00"/>
          </a:solidFill>
          <a:ln w="9525">
            <a:noFill/>
            <a:round/>
            <a:headEnd/>
            <a:tailEnd/>
          </a:ln>
        </p:spPr>
        <p:txBody>
          <a:bodyPr/>
          <a:lstStyle/>
          <a:p>
            <a:endParaRPr lang="zh-CN" altLang="en-US">
              <a:solidFill>
                <a:srgbClr val="148CBE"/>
              </a:solidFill>
            </a:endParaRPr>
          </a:p>
        </p:txBody>
      </p:sp>
      <p:sp>
        <p:nvSpPr>
          <p:cNvPr id="5" name="文本框 4"/>
          <p:cNvSpPr txBox="1"/>
          <p:nvPr/>
        </p:nvSpPr>
        <p:spPr>
          <a:xfrm>
            <a:off x="722919" y="1879207"/>
            <a:ext cx="1932645" cy="461665"/>
          </a:xfrm>
          <a:prstGeom prst="rect">
            <a:avLst/>
          </a:prstGeom>
          <a:noFill/>
        </p:spPr>
        <p:txBody>
          <a:bodyPr wrap="square" rtlCol="0">
            <a:spAutoFit/>
          </a:bodyPr>
          <a:lstStyle/>
          <a:p>
            <a:pPr defTabSz="913755" fontAlgn="base">
              <a:spcBef>
                <a:spcPct val="0"/>
              </a:spcBef>
              <a:spcAft>
                <a:spcPct val="0"/>
              </a:spcAft>
            </a:pPr>
            <a:r>
              <a:rPr lang="zh-CN" altLang="en-US" sz="2400" b="1" dirty="0" smtClean="0">
                <a:solidFill>
                  <a:schemeClr val="bg1"/>
                </a:solidFill>
              </a:rPr>
              <a:t>五个人</a:t>
            </a:r>
            <a:endParaRPr lang="zh-CN" altLang="en-US" sz="2400" b="1" dirty="0">
              <a:solidFill>
                <a:schemeClr val="bg1"/>
              </a:solidFill>
            </a:endParaRPr>
          </a:p>
        </p:txBody>
      </p:sp>
      <p:sp>
        <p:nvSpPr>
          <p:cNvPr id="6" name="文本框 5"/>
          <p:cNvSpPr txBox="1"/>
          <p:nvPr/>
        </p:nvSpPr>
        <p:spPr>
          <a:xfrm>
            <a:off x="2482760" y="2239441"/>
            <a:ext cx="2231959" cy="461665"/>
          </a:xfrm>
          <a:prstGeom prst="rect">
            <a:avLst/>
          </a:prstGeom>
          <a:noFill/>
        </p:spPr>
        <p:txBody>
          <a:bodyPr wrap="square" rtlCol="0">
            <a:spAutoFit/>
          </a:bodyPr>
          <a:lstStyle/>
          <a:p>
            <a:pPr defTabSz="913755" fontAlgn="base">
              <a:spcBef>
                <a:spcPct val="0"/>
              </a:spcBef>
              <a:spcAft>
                <a:spcPct val="0"/>
              </a:spcAft>
            </a:pPr>
            <a:r>
              <a:rPr lang="zh-CN" altLang="en-US" sz="2400" b="1" dirty="0">
                <a:solidFill>
                  <a:schemeClr val="bg1"/>
                </a:solidFill>
              </a:rPr>
              <a:t>三个不同省份</a:t>
            </a:r>
          </a:p>
        </p:txBody>
      </p:sp>
      <p:sp>
        <p:nvSpPr>
          <p:cNvPr id="83" name="浙江"/>
          <p:cNvSpPr>
            <a:spLocks/>
          </p:cNvSpPr>
          <p:nvPr/>
        </p:nvSpPr>
        <p:spPr bwMode="auto">
          <a:xfrm>
            <a:off x="4971777" y="4441672"/>
            <a:ext cx="373563" cy="43242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FFFF00"/>
          </a:solidFill>
          <a:ln w="9525">
            <a:noFill/>
            <a:round/>
            <a:headEnd/>
            <a:tailEnd/>
          </a:ln>
        </p:spPr>
        <p:txBody>
          <a:bodyPr/>
          <a:lstStyle/>
          <a:p>
            <a:endParaRPr lang="zh-CN" altLang="en-US">
              <a:solidFill>
                <a:srgbClr val="148CBE"/>
              </a:solidFill>
            </a:endParaRPr>
          </a:p>
        </p:txBody>
      </p:sp>
      <p:sp>
        <p:nvSpPr>
          <p:cNvPr id="9" name="文本框 8"/>
          <p:cNvSpPr txBox="1"/>
          <p:nvPr/>
        </p:nvSpPr>
        <p:spPr>
          <a:xfrm>
            <a:off x="10287000" y="4029075"/>
            <a:ext cx="184731" cy="369332"/>
          </a:xfrm>
          <a:prstGeom prst="rect">
            <a:avLst/>
          </a:prstGeom>
          <a:noFill/>
        </p:spPr>
        <p:txBody>
          <a:bodyPr wrap="none" rtlCol="0">
            <a:spAutoFit/>
          </a:bodyPr>
          <a:lstStyle/>
          <a:p>
            <a:endParaRPr kumimoji="1" lang="zh-CN" altLang="en-US" dirty="0"/>
          </a:p>
        </p:txBody>
      </p:sp>
      <p:sp>
        <p:nvSpPr>
          <p:cNvPr id="85" name="山西"/>
          <p:cNvSpPr>
            <a:spLocks/>
          </p:cNvSpPr>
          <p:nvPr/>
        </p:nvSpPr>
        <p:spPr bwMode="auto">
          <a:xfrm>
            <a:off x="4135585" y="3405043"/>
            <a:ext cx="333428" cy="73203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FFFF00"/>
          </a:solidFill>
          <a:ln w="9525">
            <a:noFill/>
            <a:round/>
            <a:headEnd/>
            <a:tailEnd/>
          </a:ln>
        </p:spPr>
        <p:txBody>
          <a:bodyPr/>
          <a:lstStyle/>
          <a:p>
            <a:endParaRPr lang="zh-CN" altLang="en-US">
              <a:solidFill>
                <a:srgbClr val="148CBE"/>
              </a:solidFill>
            </a:endParaRPr>
          </a:p>
        </p:txBody>
      </p:sp>
    </p:spTree>
    <p:extLst>
      <p:ext uri="{BB962C8B-B14F-4D97-AF65-F5344CB8AC3E}">
        <p14:creationId xmlns:p14="http://schemas.microsoft.com/office/powerpoint/2010/main" val="2519919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3.46945E-18 C 0.0487 -0.45115 0.09727 -0.90208 0.09258 -1.07708 C 0.08789 -1.25185 -0.02799 -1.05 -0.02799 -1.05 " pathEditMode="relative" ptsTypes="AAA">
                                      <p:cBhvr>
                                        <p:cTn id="6" dur="2000" fill="hold"/>
                                        <p:tgtEl>
                                          <p:spTgt spid="6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par>
                          <p:cTn id="13" fill="hold">
                            <p:stCondLst>
                              <p:cond delay="500"/>
                            </p:stCondLst>
                            <p:childTnLst>
                              <p:par>
                                <p:cTn id="14" presetID="12" presetClass="entr" presetSubtype="4" fill="hold" grpId="1"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par>
                          <p:cTn id="18" fill="hold">
                            <p:stCondLst>
                              <p:cond delay="1000"/>
                            </p:stCondLst>
                            <p:childTnLst>
                              <p:par>
                                <p:cTn id="19" presetID="0" presetClass="path" presetSubtype="0" accel="50000" decel="50000" fill="hold" grpId="0" nodeType="afterEffect">
                                  <p:stCondLst>
                                    <p:cond delay="0"/>
                                  </p:stCondLst>
                                  <p:childTnLst>
                                    <p:animMotion origin="layout" path="M -0.00469 0.00416 L -0.06094 -0.05232 " pathEditMode="relative" rAng="0" ptsTypes="AA">
                                      <p:cBhvr>
                                        <p:cTn id="20" dur="1000" fill="hold"/>
                                        <p:tgtEl>
                                          <p:spTgt spid="6"/>
                                        </p:tgtEl>
                                        <p:attrNameLst>
                                          <p:attrName>ppt_x</p:attrName>
                                          <p:attrName>ppt_y</p:attrName>
                                        </p:attrNameLst>
                                      </p:cBhvr>
                                      <p:rCtr x="-2812" y="-2824"/>
                                    </p:animMotion>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grpId="0" nodeType="afterEffect">
                                  <p:stCondLst>
                                    <p:cond delay="0"/>
                                  </p:stCondLst>
                                  <p:childTnLst>
                                    <p:animEffect transition="out" filter="fade">
                                      <p:cBhvr>
                                        <p:cTn id="33" dur="500" tmFilter="0, 0; .2, .5; .8, .5; 1, 0"/>
                                        <p:tgtEl>
                                          <p:spTgt spid="75"/>
                                        </p:tgtEl>
                                      </p:cBhvr>
                                    </p:animEffect>
                                    <p:animScale>
                                      <p:cBhvr>
                                        <p:cTn id="34" dur="250" autoRev="1" fill="hold"/>
                                        <p:tgtEl>
                                          <p:spTgt spid="75"/>
                                        </p:tgtEl>
                                      </p:cBhvr>
                                      <p:by x="105000" y="105000"/>
                                    </p:animScale>
                                  </p:childTnLst>
                                </p:cTn>
                              </p:par>
                            </p:childTnLst>
                          </p:cTn>
                        </p:par>
                        <p:par>
                          <p:cTn id="35" fill="hold">
                            <p:stCondLst>
                              <p:cond delay="500"/>
                            </p:stCondLst>
                            <p:childTnLst>
                              <p:par>
                                <p:cTn id="36" presetID="0" presetClass="path" presetSubtype="0" accel="50000" decel="50000" fill="hold" grpId="1" nodeType="afterEffect">
                                  <p:stCondLst>
                                    <p:cond delay="0"/>
                                  </p:stCondLst>
                                  <p:childTnLst>
                                    <p:animMotion origin="layout" path="M 0.05391 0.01481 L 0.34557 -0.40417 C 0.3931 -0.47385 0.33854 -0.40417 0.33854 -0.40394 " pathEditMode="relative" rAng="0" ptsTypes="AAA">
                                      <p:cBhvr>
                                        <p:cTn id="37" dur="2000" fill="hold"/>
                                        <p:tgtEl>
                                          <p:spTgt spid="75"/>
                                        </p:tgtEl>
                                        <p:attrNameLst>
                                          <p:attrName>ppt_x</p:attrName>
                                          <p:attrName>ppt_y</p:attrName>
                                        </p:attrNameLst>
                                      </p:cBhvr>
                                      <p:rCtr x="15547" y="-22500"/>
                                    </p:animMotion>
                                  </p:childTnLst>
                                </p:cTn>
                              </p:par>
                            </p:childTnLst>
                          </p:cTn>
                        </p:par>
                        <p:par>
                          <p:cTn id="38" fill="hold">
                            <p:stCondLst>
                              <p:cond delay="2500"/>
                            </p:stCondLst>
                            <p:childTnLst>
                              <p:par>
                                <p:cTn id="39" presetID="6" presetClass="emph" presetSubtype="0" fill="hold" grpId="2" nodeType="afterEffect">
                                  <p:stCondLst>
                                    <p:cond delay="0"/>
                                  </p:stCondLst>
                                  <p:childTnLst>
                                    <p:animScale>
                                      <p:cBhvr>
                                        <p:cTn id="40" dur="2000" fill="hold"/>
                                        <p:tgtEl>
                                          <p:spTgt spid="75"/>
                                        </p:tgtEl>
                                      </p:cBhvr>
                                      <p:by x="50000" y="50000"/>
                                    </p:animScale>
                                  </p:childTnLst>
                                </p:cTn>
                              </p:par>
                              <p:par>
                                <p:cTn id="41" presetID="21" presetClass="entr" presetSubtype="1"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heel(1)">
                                      <p:cBhvr>
                                        <p:cTn id="43" dur="2000"/>
                                        <p:tgtEl>
                                          <p:spTgt spid="76"/>
                                        </p:tgtEl>
                                      </p:cBhvr>
                                    </p:animEffect>
                                  </p:childTnLst>
                                </p:cTn>
                              </p:par>
                            </p:childTnLst>
                          </p:cTn>
                        </p:par>
                        <p:par>
                          <p:cTn id="44" fill="hold">
                            <p:stCondLst>
                              <p:cond delay="4500"/>
                            </p:stCondLst>
                            <p:childTnLst>
                              <p:par>
                                <p:cTn id="45" presetID="19" presetClass="emph" presetSubtype="0" fill="hold" grpId="3" nodeType="afterEffect">
                                  <p:stCondLst>
                                    <p:cond delay="0"/>
                                  </p:stCondLst>
                                  <p:childTnLst>
                                    <p:animClr clrSpc="rgb" dir="cw">
                                      <p:cBhvr override="childStyle">
                                        <p:cTn id="46" dur="500" fill="hold"/>
                                        <p:tgtEl>
                                          <p:spTgt spid="75"/>
                                        </p:tgtEl>
                                        <p:attrNameLst>
                                          <p:attrName>style.color</p:attrName>
                                        </p:attrNameLst>
                                      </p:cBhvr>
                                      <p:to>
                                        <a:schemeClr val="accent2"/>
                                      </p:to>
                                    </p:animClr>
                                    <p:animClr clrSpc="rgb" dir="cw">
                                      <p:cBhvr>
                                        <p:cTn id="47" dur="500" fill="hold"/>
                                        <p:tgtEl>
                                          <p:spTgt spid="75"/>
                                        </p:tgtEl>
                                        <p:attrNameLst>
                                          <p:attrName>fillcolor</p:attrName>
                                        </p:attrNameLst>
                                      </p:cBhvr>
                                      <p:to>
                                        <a:schemeClr val="accent2"/>
                                      </p:to>
                                    </p:animClr>
                                    <p:set>
                                      <p:cBhvr>
                                        <p:cTn id="48" dur="500" fill="hold"/>
                                        <p:tgtEl>
                                          <p:spTgt spid="75"/>
                                        </p:tgtEl>
                                        <p:attrNameLst>
                                          <p:attrName>fill.type</p:attrName>
                                        </p:attrNameLst>
                                      </p:cBhvr>
                                      <p:to>
                                        <p:strVal val="solid"/>
                                      </p:to>
                                    </p:set>
                                    <p:set>
                                      <p:cBhvr>
                                        <p:cTn id="49" dur="500" fill="hold"/>
                                        <p:tgtEl>
                                          <p:spTgt spid="75"/>
                                        </p:tgtEl>
                                        <p:attrNameLst>
                                          <p:attrName>fill.on</p:attrName>
                                        </p:attrNameLst>
                                      </p:cBhvr>
                                      <p:to>
                                        <p:strVal val="true"/>
                                      </p:to>
                                    </p:set>
                                  </p:childTnLst>
                                </p:cTn>
                              </p:par>
                            </p:childTnLst>
                          </p:cTn>
                        </p:par>
                        <p:par>
                          <p:cTn id="50" fill="hold">
                            <p:stCondLst>
                              <p:cond delay="5000"/>
                            </p:stCondLst>
                            <p:childTnLst>
                              <p:par>
                                <p:cTn id="51" presetID="12" presetClass="entr" presetSubtype="4"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p:tgtEl>
                                          <p:spTgt spid="64"/>
                                        </p:tgtEl>
                                        <p:attrNameLst>
                                          <p:attrName>ppt_y</p:attrName>
                                        </p:attrNameLst>
                                      </p:cBhvr>
                                      <p:tavLst>
                                        <p:tav tm="0">
                                          <p:val>
                                            <p:strVal val="#ppt_y+#ppt_h*1.125000"/>
                                          </p:val>
                                        </p:tav>
                                        <p:tav tm="100000">
                                          <p:val>
                                            <p:strVal val="#ppt_y"/>
                                          </p:val>
                                        </p:tav>
                                      </p:tavLst>
                                    </p:anim>
                                    <p:animEffect transition="in" filter="wipe(up)">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5"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par>
                          <p:cTn id="59" fill="hold">
                            <p:stCondLst>
                              <p:cond delay="0"/>
                            </p:stCondLst>
                            <p:childTnLst>
                              <p:par>
                                <p:cTn id="60" presetID="26" presetClass="emph" presetSubtype="0" fill="hold" grpId="0" nodeType="afterEffect">
                                  <p:stCondLst>
                                    <p:cond delay="0"/>
                                  </p:stCondLst>
                                  <p:childTnLst>
                                    <p:animEffect transition="out" filter="fade">
                                      <p:cBhvr>
                                        <p:cTn id="61" dur="500" tmFilter="0, 0; .2, .5; .8, .5; 1, 0"/>
                                        <p:tgtEl>
                                          <p:spTgt spid="83"/>
                                        </p:tgtEl>
                                      </p:cBhvr>
                                    </p:animEffect>
                                    <p:animScale>
                                      <p:cBhvr>
                                        <p:cTn id="62" dur="250" autoRev="1" fill="hold"/>
                                        <p:tgtEl>
                                          <p:spTgt spid="83"/>
                                        </p:tgtEl>
                                      </p:cBhvr>
                                      <p:by x="105000" y="105000"/>
                                    </p:animScale>
                                  </p:childTnLst>
                                </p:cTn>
                              </p:par>
                            </p:childTnLst>
                          </p:cTn>
                        </p:par>
                        <p:par>
                          <p:cTn id="63" fill="hold">
                            <p:stCondLst>
                              <p:cond delay="500"/>
                            </p:stCondLst>
                            <p:childTnLst>
                              <p:par>
                                <p:cTn id="64" presetID="0" presetClass="path" presetSubtype="0" accel="50000" decel="50000" fill="hold" grpId="4" nodeType="afterEffect">
                                  <p:stCondLst>
                                    <p:cond delay="0"/>
                                  </p:stCondLst>
                                  <p:childTnLst>
                                    <p:animMotion origin="layout" path="M 0.00468 3.33333E-6 L 0.19843 -0.13519 " pathEditMode="relative" rAng="0" ptsTypes="AA">
                                      <p:cBhvr>
                                        <p:cTn id="65" dur="2000" fill="hold"/>
                                        <p:tgtEl>
                                          <p:spTgt spid="83"/>
                                        </p:tgtEl>
                                        <p:attrNameLst>
                                          <p:attrName>ppt_x</p:attrName>
                                          <p:attrName>ppt_y</p:attrName>
                                        </p:attrNameLst>
                                      </p:cBhvr>
                                      <p:rCtr x="9687" y="-6759"/>
                                    </p:animMotion>
                                  </p:childTnLst>
                                </p:cTn>
                              </p:par>
                            </p:childTnLst>
                          </p:cTn>
                        </p:par>
                        <p:par>
                          <p:cTn id="66" fill="hold">
                            <p:stCondLst>
                              <p:cond delay="2500"/>
                            </p:stCondLst>
                            <p:childTnLst>
                              <p:par>
                                <p:cTn id="67" presetID="21" presetClass="entr" presetSubtype="1" fill="hold"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heel(1)">
                                      <p:cBhvr>
                                        <p:cTn id="69" dur="2000"/>
                                        <p:tgtEl>
                                          <p:spTgt spid="77"/>
                                        </p:tgtEl>
                                      </p:cBhvr>
                                    </p:animEffect>
                                  </p:childTnLst>
                                </p:cTn>
                              </p:par>
                              <p:par>
                                <p:cTn id="70" presetID="32" presetClass="emph" presetSubtype="0" fill="hold" grpId="2" nodeType="withEffect">
                                  <p:stCondLst>
                                    <p:cond delay="0"/>
                                  </p:stCondLst>
                                  <p:childTnLst>
                                    <p:animRot by="120000">
                                      <p:cBhvr>
                                        <p:cTn id="71" dur="100" fill="hold">
                                          <p:stCondLst>
                                            <p:cond delay="0"/>
                                          </p:stCondLst>
                                        </p:cTn>
                                        <p:tgtEl>
                                          <p:spTgt spid="83"/>
                                        </p:tgtEl>
                                        <p:attrNameLst>
                                          <p:attrName>r</p:attrName>
                                        </p:attrNameLst>
                                      </p:cBhvr>
                                    </p:animRot>
                                    <p:animRot by="-240000">
                                      <p:cBhvr>
                                        <p:cTn id="72" dur="200" fill="hold">
                                          <p:stCondLst>
                                            <p:cond delay="200"/>
                                          </p:stCondLst>
                                        </p:cTn>
                                        <p:tgtEl>
                                          <p:spTgt spid="83"/>
                                        </p:tgtEl>
                                        <p:attrNameLst>
                                          <p:attrName>r</p:attrName>
                                        </p:attrNameLst>
                                      </p:cBhvr>
                                    </p:animRot>
                                    <p:animRot by="240000">
                                      <p:cBhvr>
                                        <p:cTn id="73" dur="200" fill="hold">
                                          <p:stCondLst>
                                            <p:cond delay="400"/>
                                          </p:stCondLst>
                                        </p:cTn>
                                        <p:tgtEl>
                                          <p:spTgt spid="83"/>
                                        </p:tgtEl>
                                        <p:attrNameLst>
                                          <p:attrName>r</p:attrName>
                                        </p:attrNameLst>
                                      </p:cBhvr>
                                    </p:animRot>
                                    <p:animRot by="-240000">
                                      <p:cBhvr>
                                        <p:cTn id="74" dur="200" fill="hold">
                                          <p:stCondLst>
                                            <p:cond delay="600"/>
                                          </p:stCondLst>
                                        </p:cTn>
                                        <p:tgtEl>
                                          <p:spTgt spid="83"/>
                                        </p:tgtEl>
                                        <p:attrNameLst>
                                          <p:attrName>r</p:attrName>
                                        </p:attrNameLst>
                                      </p:cBhvr>
                                    </p:animRot>
                                    <p:animRot by="120000">
                                      <p:cBhvr>
                                        <p:cTn id="75" dur="200" fill="hold">
                                          <p:stCondLst>
                                            <p:cond delay="800"/>
                                          </p:stCondLst>
                                        </p:cTn>
                                        <p:tgtEl>
                                          <p:spTgt spid="83"/>
                                        </p:tgtEl>
                                        <p:attrNameLst>
                                          <p:attrName>r</p:attrName>
                                        </p:attrNameLst>
                                      </p:cBhvr>
                                    </p:animRot>
                                  </p:childTnLst>
                                </p:cTn>
                              </p:par>
                            </p:childTnLst>
                          </p:cTn>
                        </p:par>
                        <p:par>
                          <p:cTn id="76" fill="hold">
                            <p:stCondLst>
                              <p:cond delay="4500"/>
                            </p:stCondLst>
                            <p:childTnLst>
                              <p:par>
                                <p:cTn id="77" presetID="19" presetClass="emph" presetSubtype="0" fill="hold" grpId="3" nodeType="afterEffect">
                                  <p:stCondLst>
                                    <p:cond delay="0"/>
                                  </p:stCondLst>
                                  <p:childTnLst>
                                    <p:animClr clrSpc="rgb" dir="cw">
                                      <p:cBhvr override="childStyle">
                                        <p:cTn id="78" dur="500" fill="hold"/>
                                        <p:tgtEl>
                                          <p:spTgt spid="83"/>
                                        </p:tgtEl>
                                        <p:attrNameLst>
                                          <p:attrName>style.color</p:attrName>
                                        </p:attrNameLst>
                                      </p:cBhvr>
                                      <p:to>
                                        <a:schemeClr val="accent2"/>
                                      </p:to>
                                    </p:animClr>
                                    <p:animClr clrSpc="rgb" dir="cw">
                                      <p:cBhvr>
                                        <p:cTn id="79" dur="500" fill="hold"/>
                                        <p:tgtEl>
                                          <p:spTgt spid="83"/>
                                        </p:tgtEl>
                                        <p:attrNameLst>
                                          <p:attrName>fillcolor</p:attrName>
                                        </p:attrNameLst>
                                      </p:cBhvr>
                                      <p:to>
                                        <a:schemeClr val="accent2"/>
                                      </p:to>
                                    </p:animClr>
                                    <p:set>
                                      <p:cBhvr>
                                        <p:cTn id="80" dur="500" fill="hold"/>
                                        <p:tgtEl>
                                          <p:spTgt spid="83"/>
                                        </p:tgtEl>
                                        <p:attrNameLst>
                                          <p:attrName>fill.type</p:attrName>
                                        </p:attrNameLst>
                                      </p:cBhvr>
                                      <p:to>
                                        <p:strVal val="solid"/>
                                      </p:to>
                                    </p:set>
                                    <p:set>
                                      <p:cBhvr>
                                        <p:cTn id="81" dur="500" fill="hold"/>
                                        <p:tgtEl>
                                          <p:spTgt spid="83"/>
                                        </p:tgtEl>
                                        <p:attrNameLst>
                                          <p:attrName>fill.on</p:attrName>
                                        </p:attrNameLst>
                                      </p:cBhvr>
                                      <p:to>
                                        <p:strVal val="true"/>
                                      </p:to>
                                    </p:set>
                                  </p:childTnLst>
                                </p:cTn>
                              </p:par>
                            </p:childTnLst>
                          </p:cTn>
                        </p:par>
                        <p:par>
                          <p:cTn id="82" fill="hold">
                            <p:stCondLst>
                              <p:cond delay="5000"/>
                            </p:stCondLst>
                            <p:childTnLst>
                              <p:par>
                                <p:cTn id="83" presetID="12" presetClass="entr" presetSubtype="4" fill="hold"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up)">
                                      <p:cBhvr>
                                        <p:cTn id="86" dur="500"/>
                                        <p:tgtEl>
                                          <p:spTgt spid="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4"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par>
                          <p:cTn id="91" fill="hold">
                            <p:stCondLst>
                              <p:cond delay="0"/>
                            </p:stCondLst>
                            <p:childTnLst>
                              <p:par>
                                <p:cTn id="92" presetID="26" presetClass="emph" presetSubtype="0" fill="hold" grpId="0" nodeType="afterEffect">
                                  <p:stCondLst>
                                    <p:cond delay="0"/>
                                  </p:stCondLst>
                                  <p:childTnLst>
                                    <p:animEffect transition="out" filter="fade">
                                      <p:cBhvr>
                                        <p:cTn id="93" dur="500" tmFilter="0, 0; .2, .5; .8, .5; 1, 0"/>
                                        <p:tgtEl>
                                          <p:spTgt spid="85"/>
                                        </p:tgtEl>
                                      </p:cBhvr>
                                    </p:animEffect>
                                    <p:animScale>
                                      <p:cBhvr>
                                        <p:cTn id="94" dur="250" autoRev="1" fill="hold"/>
                                        <p:tgtEl>
                                          <p:spTgt spid="85"/>
                                        </p:tgtEl>
                                      </p:cBhvr>
                                      <p:by x="105000" y="105000"/>
                                    </p:animScale>
                                  </p:childTnLst>
                                </p:cTn>
                              </p:par>
                            </p:childTnLst>
                          </p:cTn>
                        </p:par>
                        <p:par>
                          <p:cTn id="95" fill="hold">
                            <p:stCondLst>
                              <p:cond delay="500"/>
                            </p:stCondLst>
                            <p:childTnLst>
                              <p:par>
                                <p:cTn id="96" presetID="0" presetClass="path" presetSubtype="0" accel="50000" decel="50000" fill="hold" grpId="1" nodeType="afterEffect">
                                  <p:stCondLst>
                                    <p:cond delay="0"/>
                                  </p:stCondLst>
                                  <p:childTnLst>
                                    <p:animMotion origin="layout" path="M 0.05951 0.01829 C 0.06277 0.05926 0.05691 -0.00787 0.06771 0.07014 C 0.07136 0.09699 0.07396 0.1243 0.07709 0.15162 C 0.07787 0.15903 0.07852 0.1669 0.07943 0.1743 C 0.08008 0.18148 0.08112 0.18819 0.08178 0.19514 C 0.08217 0.20023 0.0823 0.20509 0.08295 0.20995 C 0.08386 0.2169 0.08529 0.22361 0.08646 0.23079 C 0.08763 0.23819 0.08724 0.24074 0.08998 0.24745 C 0.09167 0.25185 0.09362 0.25579 0.09584 0.25995 C 0.1073 0.28171 0.11029 0.28842 0.12513 0.30162 C 0.13034 0.30625 0.12891 0.30555 0.13451 0.30764 C 0.13842 0.30926 0.14623 0.31204 0.14623 0.31227 C 0.15248 0.31042 0.15886 0.31065 0.16498 0.30764 C 0.16654 0.30694 0.16719 0.30347 0.16849 0.30162 C 0.16993 0.2993 0.17149 0.29722 0.17318 0.29514 C 0.17891 0.28819 0.18516 0.28217 0.19076 0.2743 C 0.19428 0.26967 0.19727 0.26342 0.20131 0.25995 C 0.20287 0.25856 0.20456 0.25741 0.20599 0.25579 C 0.2073 0.25393 0.20808 0.25116 0.20951 0.2493 C 0.21055 0.24815 0.21185 0.24815 0.21303 0.24745 C 0.21498 0.24606 0.2168 0.24444 0.21888 0.24329 C 0.22045 0.24236 0.22201 0.24167 0.22357 0.24097 L 0.23412 0.2368 C 0.23855 0.23796 0.2448 0.23889 0.24935 0.24097 C 0.25404 0.24329 0.25769 0.24629 0.26224 0.2493 C 0.26303 0.25162 0.26342 0.25417 0.26459 0.25579 C 0.26745 0.25926 0.27396 0.26412 0.27396 0.26435 C 0.27683 0.27153 0.27761 0.26921 0.27396 0.27245 " pathEditMode="relative" rAng="0" ptsTypes="AAAAAAAAAAAAAAAAAAAAAAAAAAAA">
                                      <p:cBhvr>
                                        <p:cTn id="97" dur="2000" fill="hold"/>
                                        <p:tgtEl>
                                          <p:spTgt spid="85"/>
                                        </p:tgtEl>
                                        <p:attrNameLst>
                                          <p:attrName>ppt_x</p:attrName>
                                          <p:attrName>ppt_y</p:attrName>
                                        </p:attrNameLst>
                                      </p:cBhvr>
                                      <p:rCtr x="10833" y="14699"/>
                                    </p:animMotion>
                                  </p:childTnLst>
                                </p:cTn>
                              </p:par>
                            </p:childTnLst>
                          </p:cTn>
                        </p:par>
                        <p:par>
                          <p:cTn id="98" fill="hold">
                            <p:stCondLst>
                              <p:cond delay="2500"/>
                            </p:stCondLst>
                            <p:childTnLst>
                              <p:par>
                                <p:cTn id="99" presetID="21" presetClass="entr" presetSubtype="1"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wheel(1)">
                                      <p:cBhvr>
                                        <p:cTn id="101" dur="2000"/>
                                        <p:tgtEl>
                                          <p:spTgt spid="80"/>
                                        </p:tgtEl>
                                      </p:cBhvr>
                                    </p:animEffect>
                                  </p:childTnLst>
                                </p:cTn>
                              </p:par>
                              <p:par>
                                <p:cTn id="102" presetID="35" presetClass="emph" presetSubtype="0" fill="hold" grpId="2" nodeType="withEffect">
                                  <p:stCondLst>
                                    <p:cond delay="0"/>
                                  </p:stCondLst>
                                  <p:childTnLst>
                                    <p:anim calcmode="discrete" valueType="str">
                                      <p:cBhvr>
                                        <p:cTn id="103" dur="1000" fill="hold"/>
                                        <p:tgtEl>
                                          <p:spTgt spid="85"/>
                                        </p:tgtEl>
                                        <p:attrNameLst>
                                          <p:attrName>style.visibility</p:attrName>
                                        </p:attrNameLst>
                                      </p:cBhvr>
                                      <p:tavLst>
                                        <p:tav tm="0">
                                          <p:val>
                                            <p:strVal val="hidden"/>
                                          </p:val>
                                        </p:tav>
                                        <p:tav tm="50000">
                                          <p:val>
                                            <p:strVal val="visible"/>
                                          </p:val>
                                        </p:tav>
                                      </p:tavLst>
                                    </p:anim>
                                  </p:childTnLst>
                                </p:cTn>
                              </p:par>
                            </p:childTnLst>
                          </p:cTn>
                        </p:par>
                        <p:par>
                          <p:cTn id="104" fill="hold">
                            <p:stCondLst>
                              <p:cond delay="4500"/>
                            </p:stCondLst>
                            <p:childTnLst>
                              <p:par>
                                <p:cTn id="105" presetID="19" presetClass="emph" presetSubtype="0" fill="hold" grpId="3" nodeType="afterEffect">
                                  <p:stCondLst>
                                    <p:cond delay="0"/>
                                  </p:stCondLst>
                                  <p:childTnLst>
                                    <p:animClr clrSpc="rgb" dir="cw">
                                      <p:cBhvr override="childStyle">
                                        <p:cTn id="106" dur="500" fill="hold"/>
                                        <p:tgtEl>
                                          <p:spTgt spid="85"/>
                                        </p:tgtEl>
                                        <p:attrNameLst>
                                          <p:attrName>style.color</p:attrName>
                                        </p:attrNameLst>
                                      </p:cBhvr>
                                      <p:to>
                                        <a:schemeClr val="accent2"/>
                                      </p:to>
                                    </p:animClr>
                                    <p:animClr clrSpc="rgb" dir="cw">
                                      <p:cBhvr>
                                        <p:cTn id="107" dur="500" fill="hold"/>
                                        <p:tgtEl>
                                          <p:spTgt spid="85"/>
                                        </p:tgtEl>
                                        <p:attrNameLst>
                                          <p:attrName>fillcolor</p:attrName>
                                        </p:attrNameLst>
                                      </p:cBhvr>
                                      <p:to>
                                        <a:schemeClr val="accent2"/>
                                      </p:to>
                                    </p:animClr>
                                    <p:set>
                                      <p:cBhvr>
                                        <p:cTn id="108" dur="500" fill="hold"/>
                                        <p:tgtEl>
                                          <p:spTgt spid="85"/>
                                        </p:tgtEl>
                                        <p:attrNameLst>
                                          <p:attrName>fill.type</p:attrName>
                                        </p:attrNameLst>
                                      </p:cBhvr>
                                      <p:to>
                                        <p:strVal val="solid"/>
                                      </p:to>
                                    </p:set>
                                    <p:set>
                                      <p:cBhvr>
                                        <p:cTn id="109" dur="500" fill="hold"/>
                                        <p:tgtEl>
                                          <p:spTgt spid="85"/>
                                        </p:tgtEl>
                                        <p:attrNameLst>
                                          <p:attrName>fill.on</p:attrName>
                                        </p:attrNameLst>
                                      </p:cBhvr>
                                      <p:to>
                                        <p:strVal val="true"/>
                                      </p:to>
                                    </p:set>
                                  </p:childTnLst>
                                </p:cTn>
                              </p:par>
                            </p:childTnLst>
                          </p:cTn>
                        </p:par>
                        <p:par>
                          <p:cTn id="110" fill="hold">
                            <p:stCondLst>
                              <p:cond delay="5000"/>
                            </p:stCondLst>
                            <p:childTnLst>
                              <p:par>
                                <p:cTn id="111" presetID="12" presetClass="entr" presetSubtype="4" fill="hold" nodeType="afterEffect">
                                  <p:stCondLst>
                                    <p:cond delay="0"/>
                                  </p:stCondLst>
                                  <p:childTnLst>
                                    <p:set>
                                      <p:cBhvr>
                                        <p:cTn id="112" dur="1" fill="hold">
                                          <p:stCondLst>
                                            <p:cond delay="0"/>
                                          </p:stCondLst>
                                        </p:cTn>
                                        <p:tgtEl>
                                          <p:spTgt spid="69"/>
                                        </p:tgtEl>
                                        <p:attrNameLst>
                                          <p:attrName>style.visibility</p:attrName>
                                        </p:attrNameLst>
                                      </p:cBhvr>
                                      <p:to>
                                        <p:strVal val="visible"/>
                                      </p:to>
                                    </p:set>
                                    <p:anim calcmode="lin" valueType="num">
                                      <p:cBhvr additive="base">
                                        <p:cTn id="113" dur="500"/>
                                        <p:tgtEl>
                                          <p:spTgt spid="69"/>
                                        </p:tgtEl>
                                        <p:attrNameLst>
                                          <p:attrName>ppt_y</p:attrName>
                                        </p:attrNameLst>
                                      </p:cBhvr>
                                      <p:tavLst>
                                        <p:tav tm="0">
                                          <p:val>
                                            <p:strVal val="#ppt_y+#ppt_h*1.125000"/>
                                          </p:val>
                                        </p:tav>
                                        <p:tav tm="100000">
                                          <p:val>
                                            <p:strVal val="#ppt_y"/>
                                          </p:val>
                                        </p:tav>
                                      </p:tavLst>
                                    </p:anim>
                                    <p:animEffect transition="in" filter="wipe(up)">
                                      <p:cBhvr>
                                        <p:cTn id="1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5" grpId="2" animBg="1"/>
      <p:bldP spid="75" grpId="3" animBg="1"/>
      <p:bldP spid="75" grpId="4" animBg="1"/>
      <p:bldP spid="5" grpId="0"/>
      <p:bldP spid="6" grpId="0"/>
      <p:bldP spid="6" grpId="1"/>
      <p:bldP spid="83" grpId="0" animBg="1"/>
      <p:bldP spid="83" grpId="2" animBg="1"/>
      <p:bldP spid="83" grpId="3" animBg="1"/>
      <p:bldP spid="83" grpId="4" animBg="1"/>
      <p:bldP spid="83" grpId="5" animBg="1"/>
      <p:bldP spid="85" grpId="0" animBg="1"/>
      <p:bldP spid="85" grpId="1" animBg="1"/>
      <p:bldP spid="85" grpId="2" animBg="1"/>
      <p:bldP spid="85" grpId="3" animBg="1"/>
      <p:bldP spid="85"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BA89"/>
        </a:solidFill>
        <a:effectLst/>
      </p:bgPr>
    </p:bg>
    <p:spTree>
      <p:nvGrpSpPr>
        <p:cNvPr id="1" name=""/>
        <p:cNvGrpSpPr/>
        <p:nvPr/>
      </p:nvGrpSpPr>
      <p:grpSpPr>
        <a:xfrm>
          <a:off x="0" y="0"/>
          <a:ext cx="0" cy="0"/>
          <a:chOff x="0" y="0"/>
          <a:chExt cx="0" cy="0"/>
        </a:xfrm>
      </p:grpSpPr>
      <p:sp>
        <p:nvSpPr>
          <p:cNvPr id="59" name="矩形 58"/>
          <p:cNvSpPr/>
          <p:nvPr/>
        </p:nvSpPr>
        <p:spPr>
          <a:xfrm>
            <a:off x="8115242" y="-574788"/>
            <a:ext cx="4195389" cy="8343341"/>
          </a:xfrm>
          <a:prstGeom prst="rect">
            <a:avLst/>
          </a:prstGeom>
          <a:solidFill>
            <a:srgbClr val="E0EA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0" name="矩形 59"/>
          <p:cNvSpPr/>
          <p:nvPr/>
        </p:nvSpPr>
        <p:spPr>
          <a:xfrm>
            <a:off x="3996787" y="-571940"/>
            <a:ext cx="4195389" cy="8343341"/>
          </a:xfrm>
          <a:prstGeom prst="rect">
            <a:avLst/>
          </a:prstGeom>
          <a:solidFill>
            <a:srgbClr val="6FF9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7" name="矩形 56"/>
          <p:cNvSpPr/>
          <p:nvPr/>
        </p:nvSpPr>
        <p:spPr>
          <a:xfrm>
            <a:off x="-20608" y="-571940"/>
            <a:ext cx="4195389" cy="834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54" name="组 53"/>
          <p:cNvGrpSpPr/>
          <p:nvPr/>
        </p:nvGrpSpPr>
        <p:grpSpPr>
          <a:xfrm>
            <a:off x="421987" y="2481572"/>
            <a:ext cx="3264292" cy="3167285"/>
            <a:chOff x="1307709" y="2017573"/>
            <a:chExt cx="3264292" cy="3167285"/>
          </a:xfrm>
        </p:grpSpPr>
        <p:grpSp>
          <p:nvGrpSpPr>
            <p:cNvPr id="8" name="组 7"/>
            <p:cNvGrpSpPr/>
            <p:nvPr/>
          </p:nvGrpSpPr>
          <p:grpSpPr>
            <a:xfrm>
              <a:off x="1307709" y="2017573"/>
              <a:ext cx="3264292" cy="3167285"/>
              <a:chOff x="1307709" y="2017573"/>
              <a:chExt cx="3264292" cy="3167285"/>
            </a:xfrm>
          </p:grpSpPr>
          <p:sp>
            <p:nvSpPr>
              <p:cNvPr id="7" name="空心弧 6"/>
              <p:cNvSpPr/>
              <p:nvPr/>
            </p:nvSpPr>
            <p:spPr>
              <a:xfrm>
                <a:off x="1865102" y="2017573"/>
                <a:ext cx="1830344" cy="1881538"/>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3" name="组合 22"/>
              <p:cNvGrpSpPr/>
              <p:nvPr/>
            </p:nvGrpSpPr>
            <p:grpSpPr>
              <a:xfrm>
                <a:off x="1307709" y="4264062"/>
                <a:ext cx="3264292" cy="920796"/>
                <a:chOff x="1307708" y="4264061"/>
                <a:chExt cx="3264292" cy="920796"/>
              </a:xfrm>
            </p:grpSpPr>
            <p:sp>
              <p:nvSpPr>
                <p:cNvPr id="21" name="矩形 20"/>
                <p:cNvSpPr/>
                <p:nvPr/>
              </p:nvSpPr>
              <p:spPr>
                <a:xfrm>
                  <a:off x="1307708" y="4815525"/>
                  <a:ext cx="3264292" cy="369332"/>
                </a:xfrm>
                <a:prstGeom prst="rect">
                  <a:avLst/>
                </a:prstGeom>
              </p:spPr>
              <p:txBody>
                <a:bodyPr wrap="square">
                  <a:spAutoFit/>
                </a:bodyPr>
                <a:lstStyle/>
                <a:p>
                  <a:pPr algn="ctr"/>
                  <a:endParaRPr lang="zh-CN" altLang="en-US" dirty="0">
                    <a:solidFill>
                      <a:schemeClr val="accent2"/>
                    </a:solidFill>
                  </a:endParaRPr>
                </a:p>
              </p:txBody>
            </p:sp>
            <p:sp>
              <p:nvSpPr>
                <p:cNvPr id="22" name="矩形 21"/>
                <p:cNvSpPr/>
                <p:nvPr/>
              </p:nvSpPr>
              <p:spPr>
                <a:xfrm>
                  <a:off x="2306610" y="4264061"/>
                  <a:ext cx="929530" cy="523220"/>
                </a:xfrm>
                <a:prstGeom prst="rect">
                  <a:avLst/>
                </a:prstGeom>
              </p:spPr>
              <p:txBody>
                <a:bodyPr wrap="square">
                  <a:spAutoFit/>
                </a:bodyPr>
                <a:lstStyle/>
                <a:p>
                  <a:pPr algn="ctr" defTabSz="913755" fontAlgn="base">
                    <a:spcBef>
                      <a:spcPct val="0"/>
                    </a:spcBef>
                    <a:spcAft>
                      <a:spcPct val="0"/>
                    </a:spcAft>
                  </a:pPr>
                  <a:r>
                    <a:rPr lang="zh-CN" altLang="en-US" sz="2800" b="1" dirty="0" smtClean="0">
                      <a:solidFill>
                        <a:schemeClr val="bg1"/>
                      </a:solidFill>
                    </a:rPr>
                    <a:t>肖刚</a:t>
                  </a:r>
                  <a:r>
                    <a:rPr lang="en-US" altLang="zh-CN" sz="2400" b="1" dirty="0" smtClean="0">
                      <a:solidFill>
                        <a:schemeClr val="accent2"/>
                      </a:solidFill>
                    </a:rPr>
                    <a:t> </a:t>
                  </a:r>
                  <a:endParaRPr lang="en-US" altLang="zh-CN" sz="2400" b="1" dirty="0">
                    <a:solidFill>
                      <a:schemeClr val="accent2"/>
                    </a:solidFill>
                  </a:endParaRPr>
                </a:p>
              </p:txBody>
            </p:sp>
          </p:grpSp>
        </p:grpSp>
        <p:grpSp>
          <p:nvGrpSpPr>
            <p:cNvPr id="9" name="组 8"/>
            <p:cNvGrpSpPr/>
            <p:nvPr/>
          </p:nvGrpSpPr>
          <p:grpSpPr>
            <a:xfrm>
              <a:off x="1928508" y="2033323"/>
              <a:ext cx="1682128" cy="1871663"/>
              <a:chOff x="1585566" y="3279444"/>
              <a:chExt cx="1682128" cy="1871663"/>
            </a:xfrm>
          </p:grpSpPr>
          <p:cxnSp>
            <p:nvCxnSpPr>
              <p:cNvPr id="31" name="直接连接符 30"/>
              <p:cNvCxnSpPr/>
              <p:nvPr/>
            </p:nvCxnSpPr>
            <p:spPr>
              <a:xfrm flipH="1">
                <a:off x="1585566" y="3279444"/>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485" y="3416768"/>
                <a:ext cx="1633209" cy="1626508"/>
              </a:xfrm>
              <a:prstGeom prst="rect">
                <a:avLst/>
              </a:prstGeom>
            </p:spPr>
          </p:pic>
        </p:grpSp>
      </p:grpSp>
      <p:grpSp>
        <p:nvGrpSpPr>
          <p:cNvPr id="47" name="组 46"/>
          <p:cNvGrpSpPr/>
          <p:nvPr/>
        </p:nvGrpSpPr>
        <p:grpSpPr>
          <a:xfrm>
            <a:off x="9418462" y="2497322"/>
            <a:ext cx="2123794" cy="2535523"/>
            <a:chOff x="8676244" y="2100430"/>
            <a:chExt cx="2134448" cy="2535523"/>
          </a:xfrm>
        </p:grpSpPr>
        <p:grpSp>
          <p:nvGrpSpPr>
            <p:cNvPr id="43" name="组 42"/>
            <p:cNvGrpSpPr/>
            <p:nvPr/>
          </p:nvGrpSpPr>
          <p:grpSpPr>
            <a:xfrm>
              <a:off x="8676244" y="2100430"/>
              <a:ext cx="1762733" cy="1871663"/>
              <a:chOff x="8676244" y="2100430"/>
              <a:chExt cx="1762733" cy="1871663"/>
            </a:xfrm>
          </p:grpSpPr>
          <p:cxnSp>
            <p:nvCxnSpPr>
              <p:cNvPr id="34" name="直接连接符 33"/>
              <p:cNvCxnSpPr/>
              <p:nvPr/>
            </p:nvCxnSpPr>
            <p:spPr>
              <a:xfrm flipH="1">
                <a:off x="8760215" y="2100430"/>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空心弧 15"/>
              <p:cNvSpPr/>
              <p:nvPr/>
            </p:nvSpPr>
            <p:spPr>
              <a:xfrm>
                <a:off x="8676244" y="215489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46" name="组 45"/>
            <p:cNvGrpSpPr/>
            <p:nvPr/>
          </p:nvGrpSpPr>
          <p:grpSpPr>
            <a:xfrm>
              <a:off x="8778595" y="2280951"/>
              <a:ext cx="2032097" cy="2355002"/>
              <a:chOff x="8794399" y="2281028"/>
              <a:chExt cx="2032097" cy="2345174"/>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399" y="2281028"/>
                <a:ext cx="1591285" cy="1525691"/>
              </a:xfrm>
              <a:prstGeom prst="rect">
                <a:avLst/>
              </a:prstGeom>
            </p:spPr>
          </p:pic>
          <p:sp>
            <p:nvSpPr>
              <p:cNvPr id="45" name="文本框 44"/>
              <p:cNvSpPr txBox="1"/>
              <p:nvPr/>
            </p:nvSpPr>
            <p:spPr>
              <a:xfrm>
                <a:off x="9034272" y="4102982"/>
                <a:ext cx="1792224" cy="523220"/>
              </a:xfrm>
              <a:prstGeom prst="rect">
                <a:avLst/>
              </a:prstGeom>
              <a:noFill/>
            </p:spPr>
            <p:txBody>
              <a:bodyPr wrap="square" rtlCol="0">
                <a:spAutoFit/>
              </a:bodyPr>
              <a:lstStyle/>
              <a:p>
                <a:r>
                  <a:rPr kumimoji="1" lang="zh-CN" altLang="en-US" sz="2800" b="1" dirty="0" smtClean="0">
                    <a:solidFill>
                      <a:schemeClr val="bg1"/>
                    </a:solidFill>
                  </a:rPr>
                  <a:t>徐麦亮</a:t>
                </a:r>
                <a:endParaRPr kumimoji="1" lang="zh-CN" altLang="en-US" sz="2800" b="1" dirty="0">
                  <a:solidFill>
                    <a:schemeClr val="bg1"/>
                  </a:solidFill>
                </a:endParaRPr>
              </a:p>
            </p:txBody>
          </p:sp>
        </p:grpSp>
      </p:grpSp>
      <p:grpSp>
        <p:nvGrpSpPr>
          <p:cNvPr id="53" name="组 52"/>
          <p:cNvGrpSpPr/>
          <p:nvPr/>
        </p:nvGrpSpPr>
        <p:grpSpPr>
          <a:xfrm>
            <a:off x="4391894" y="0"/>
            <a:ext cx="3436443" cy="7211274"/>
            <a:chOff x="4215537" y="-24818"/>
            <a:chExt cx="3436443" cy="7211274"/>
          </a:xfrm>
        </p:grpSpPr>
        <p:grpSp>
          <p:nvGrpSpPr>
            <p:cNvPr id="30" name="组 29"/>
            <p:cNvGrpSpPr/>
            <p:nvPr/>
          </p:nvGrpSpPr>
          <p:grpSpPr>
            <a:xfrm>
              <a:off x="4215537" y="-24818"/>
              <a:ext cx="3264292" cy="2617382"/>
              <a:chOff x="4583713" y="2017572"/>
              <a:chExt cx="3264292" cy="2617382"/>
            </a:xfrm>
          </p:grpSpPr>
          <p:grpSp>
            <p:nvGrpSpPr>
              <p:cNvPr id="20" name="组 19"/>
              <p:cNvGrpSpPr/>
              <p:nvPr/>
            </p:nvGrpSpPr>
            <p:grpSpPr>
              <a:xfrm>
                <a:off x="4583713" y="2017572"/>
                <a:ext cx="3264292" cy="2617382"/>
                <a:chOff x="4583713" y="2017572"/>
                <a:chExt cx="3264292" cy="2617382"/>
              </a:xfrm>
            </p:grpSpPr>
            <p:grpSp>
              <p:nvGrpSpPr>
                <p:cNvPr id="12" name="组 11"/>
                <p:cNvGrpSpPr/>
                <p:nvPr/>
              </p:nvGrpSpPr>
              <p:grpSpPr>
                <a:xfrm>
                  <a:off x="5398384" y="2017572"/>
                  <a:ext cx="1762733" cy="1871663"/>
                  <a:chOff x="5398384" y="2017572"/>
                  <a:chExt cx="1762733" cy="1871663"/>
                </a:xfrm>
              </p:grpSpPr>
              <p:cxnSp>
                <p:nvCxnSpPr>
                  <p:cNvPr id="33"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空心弧 12"/>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24" name="组合 23"/>
                <p:cNvGrpSpPr/>
                <p:nvPr/>
              </p:nvGrpSpPr>
              <p:grpSpPr>
                <a:xfrm>
                  <a:off x="4583713" y="3881574"/>
                  <a:ext cx="3264292" cy="753380"/>
                  <a:chOff x="548989" y="4082074"/>
                  <a:chExt cx="3264292" cy="753380"/>
                </a:xfrm>
              </p:grpSpPr>
              <p:sp>
                <p:nvSpPr>
                  <p:cNvPr id="25" name="矩形 24"/>
                  <p:cNvSpPr/>
                  <p:nvPr/>
                </p:nvSpPr>
                <p:spPr>
                  <a:xfrm>
                    <a:off x="548989" y="4082074"/>
                    <a:ext cx="3264292" cy="461665"/>
                  </a:xfrm>
                  <a:prstGeom prst="rect">
                    <a:avLst/>
                  </a:prstGeom>
                </p:spPr>
                <p:txBody>
                  <a:bodyPr wrap="square">
                    <a:spAutoFit/>
                  </a:bodyPr>
                  <a:lstStyle/>
                  <a:p>
                    <a:pPr algn="ctr"/>
                    <a:r>
                      <a:rPr lang="zh-CN" altLang="en-US" sz="2400" b="1" dirty="0" smtClean="0">
                        <a:solidFill>
                          <a:schemeClr val="bg1"/>
                        </a:solidFill>
                      </a:rPr>
                      <a:t>徐鹏程</a:t>
                    </a:r>
                    <a:endParaRPr lang="zh-CN" altLang="en-US" sz="2400" b="1" dirty="0">
                      <a:solidFill>
                        <a:schemeClr val="bg1"/>
                      </a:solidFill>
                    </a:endParaRPr>
                  </a:p>
                </p:txBody>
              </p:sp>
              <p:sp>
                <p:nvSpPr>
                  <p:cNvPr id="26" name="矩形 25"/>
                  <p:cNvSpPr/>
                  <p:nvPr/>
                </p:nvSpPr>
                <p:spPr>
                  <a:xfrm>
                    <a:off x="2805040" y="4373789"/>
                    <a:ext cx="269625" cy="461665"/>
                  </a:xfrm>
                  <a:prstGeom prst="rect">
                    <a:avLst/>
                  </a:prstGeom>
                </p:spPr>
                <p:txBody>
                  <a:bodyPr wrap="none">
                    <a:spAutoFit/>
                  </a:bodyPr>
                  <a:lstStyle/>
                  <a:p>
                    <a:pPr algn="ctr" defTabSz="913755" fontAlgn="base">
                      <a:spcBef>
                        <a:spcPct val="0"/>
                      </a:spcBef>
                      <a:spcAft>
                        <a:spcPct val="0"/>
                      </a:spcAft>
                    </a:pPr>
                    <a:r>
                      <a:rPr lang="en-US" altLang="zh-CN" sz="2400" b="1" dirty="0" smtClean="0">
                        <a:solidFill>
                          <a:schemeClr val="accent2"/>
                        </a:solidFill>
                      </a:rPr>
                      <a:t> </a:t>
                    </a:r>
                    <a:endParaRPr lang="en-US" altLang="zh-CN" sz="2400" b="1" dirty="0">
                      <a:solidFill>
                        <a:schemeClr val="accent2"/>
                      </a:solidFill>
                    </a:endParaRPr>
                  </a:p>
                </p:txBody>
              </p:sp>
            </p:gr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764" y="2175770"/>
                <a:ext cx="1534501" cy="1592492"/>
              </a:xfrm>
              <a:prstGeom prst="rect">
                <a:avLst/>
              </a:prstGeom>
            </p:spPr>
          </p:pic>
        </p:grpSp>
        <p:grpSp>
          <p:nvGrpSpPr>
            <p:cNvPr id="42" name="组 41"/>
            <p:cNvGrpSpPr/>
            <p:nvPr/>
          </p:nvGrpSpPr>
          <p:grpSpPr>
            <a:xfrm>
              <a:off x="4387688" y="4569840"/>
              <a:ext cx="3264292" cy="2616616"/>
              <a:chOff x="4387688" y="4569840"/>
              <a:chExt cx="3264292" cy="2616616"/>
            </a:xfrm>
          </p:grpSpPr>
          <p:grpSp>
            <p:nvGrpSpPr>
              <p:cNvPr id="27" name="组合 26"/>
              <p:cNvGrpSpPr/>
              <p:nvPr/>
            </p:nvGrpSpPr>
            <p:grpSpPr>
              <a:xfrm>
                <a:off x="4387688" y="6375388"/>
                <a:ext cx="3264292" cy="811068"/>
                <a:chOff x="1307708" y="4373789"/>
                <a:chExt cx="3264292" cy="811068"/>
              </a:xfrm>
            </p:grpSpPr>
            <p:sp>
              <p:nvSpPr>
                <p:cNvPr id="28" name="矩形 27"/>
                <p:cNvSpPr/>
                <p:nvPr/>
              </p:nvSpPr>
              <p:spPr>
                <a:xfrm>
                  <a:off x="1307708" y="4815525"/>
                  <a:ext cx="3264292" cy="369332"/>
                </a:xfrm>
                <a:prstGeom prst="rect">
                  <a:avLst/>
                </a:prstGeom>
              </p:spPr>
              <p:txBody>
                <a:bodyPr wrap="square">
                  <a:spAutoFit/>
                </a:bodyPr>
                <a:lstStyle/>
                <a:p>
                  <a:pPr algn="ctr"/>
                  <a:r>
                    <a:rPr lang="en-US" altLang="zh-CN" dirty="0" smtClean="0">
                      <a:solidFill>
                        <a:schemeClr val="accent2"/>
                      </a:solidFill>
                    </a:rPr>
                    <a:t>.</a:t>
                  </a:r>
                  <a:endParaRPr lang="zh-CN" altLang="en-US" dirty="0">
                    <a:solidFill>
                      <a:schemeClr val="accent2"/>
                    </a:solidFill>
                  </a:endParaRPr>
                </a:p>
              </p:txBody>
            </p:sp>
            <p:sp>
              <p:nvSpPr>
                <p:cNvPr id="29" name="矩形 28"/>
                <p:cNvSpPr/>
                <p:nvPr/>
              </p:nvSpPr>
              <p:spPr>
                <a:xfrm>
                  <a:off x="2385858" y="4373789"/>
                  <a:ext cx="1107996" cy="461665"/>
                </a:xfrm>
                <a:prstGeom prst="rect">
                  <a:avLst/>
                </a:prstGeom>
              </p:spPr>
              <p:txBody>
                <a:bodyPr wrap="none">
                  <a:spAutoFit/>
                </a:bodyPr>
                <a:lstStyle/>
                <a:p>
                  <a:pPr algn="ctr" defTabSz="913755" fontAlgn="base">
                    <a:spcBef>
                      <a:spcPct val="0"/>
                    </a:spcBef>
                    <a:spcAft>
                      <a:spcPct val="0"/>
                    </a:spcAft>
                  </a:pPr>
                  <a:r>
                    <a:rPr lang="zh-CN" altLang="en-US" sz="2400" b="1" dirty="0" smtClean="0">
                      <a:solidFill>
                        <a:schemeClr val="bg1"/>
                      </a:solidFill>
                    </a:rPr>
                    <a:t>张孟浩</a:t>
                  </a:r>
                  <a:endParaRPr lang="en-US" altLang="zh-CN" sz="2400" b="1" dirty="0">
                    <a:solidFill>
                      <a:schemeClr val="bg1"/>
                    </a:solidFill>
                  </a:endParaRPr>
                </a:p>
              </p:txBody>
            </p:sp>
          </p:grpSp>
          <p:grpSp>
            <p:nvGrpSpPr>
              <p:cNvPr id="41" name="组 40"/>
              <p:cNvGrpSpPr/>
              <p:nvPr/>
            </p:nvGrpSpPr>
            <p:grpSpPr>
              <a:xfrm>
                <a:off x="5067966" y="4569840"/>
                <a:ext cx="1762733" cy="1871663"/>
                <a:chOff x="5071759" y="4604622"/>
                <a:chExt cx="1762733" cy="1871663"/>
              </a:xfrm>
            </p:grpSpPr>
            <p:grpSp>
              <p:nvGrpSpPr>
                <p:cNvPr id="37" name="组 36"/>
                <p:cNvGrpSpPr/>
                <p:nvPr/>
              </p:nvGrpSpPr>
              <p:grpSpPr>
                <a:xfrm>
                  <a:off x="5071759" y="4604622"/>
                  <a:ext cx="1762733" cy="1871663"/>
                  <a:chOff x="5398384" y="2017572"/>
                  <a:chExt cx="1762733" cy="1871663"/>
                </a:xfrm>
              </p:grpSpPr>
              <p:cxnSp>
                <p:nvCxnSpPr>
                  <p:cNvPr id="38"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空心弧 38"/>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842" y="4792866"/>
                  <a:ext cx="1480566" cy="1495174"/>
                </a:xfrm>
                <a:prstGeom prst="rect">
                  <a:avLst/>
                </a:prstGeom>
              </p:spPr>
            </p:pic>
          </p:grpSp>
        </p:grpSp>
        <p:grpSp>
          <p:nvGrpSpPr>
            <p:cNvPr id="52" name="组 51"/>
            <p:cNvGrpSpPr/>
            <p:nvPr/>
          </p:nvGrpSpPr>
          <p:grpSpPr>
            <a:xfrm>
              <a:off x="5036759" y="2299240"/>
              <a:ext cx="1762733" cy="2390090"/>
              <a:chOff x="5036759" y="2299240"/>
              <a:chExt cx="1762733" cy="2390090"/>
            </a:xfrm>
          </p:grpSpPr>
          <p:grpSp>
            <p:nvGrpSpPr>
              <p:cNvPr id="32" name="组 31"/>
              <p:cNvGrpSpPr/>
              <p:nvPr/>
            </p:nvGrpSpPr>
            <p:grpSpPr>
              <a:xfrm>
                <a:off x="5036759" y="2299240"/>
                <a:ext cx="1762733" cy="1871663"/>
                <a:chOff x="5398384" y="2017572"/>
                <a:chExt cx="1762733" cy="1871663"/>
              </a:xfrm>
            </p:grpSpPr>
            <p:cxnSp>
              <p:nvCxnSpPr>
                <p:cNvPr id="35"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空心弧 35"/>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1" name="组 50"/>
              <p:cNvGrpSpPr/>
              <p:nvPr/>
            </p:nvGrpSpPr>
            <p:grpSpPr>
              <a:xfrm>
                <a:off x="5126230" y="2446132"/>
                <a:ext cx="1585144" cy="2243198"/>
                <a:chOff x="3893226" y="2843120"/>
                <a:chExt cx="1585144" cy="2059804"/>
              </a:xfrm>
            </p:grpSpPr>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3226" y="2843120"/>
                  <a:ext cx="1585144" cy="1463925"/>
                </a:xfrm>
                <a:prstGeom prst="rect">
                  <a:avLst/>
                </a:prstGeom>
              </p:spPr>
            </p:pic>
            <p:sp>
              <p:nvSpPr>
                <p:cNvPr id="50" name="文本框 49"/>
                <p:cNvSpPr txBox="1"/>
                <p:nvPr/>
              </p:nvSpPr>
              <p:spPr>
                <a:xfrm>
                  <a:off x="4056524" y="4379704"/>
                  <a:ext cx="1335024" cy="523220"/>
                </a:xfrm>
                <a:prstGeom prst="rect">
                  <a:avLst/>
                </a:prstGeom>
                <a:noFill/>
              </p:spPr>
              <p:txBody>
                <a:bodyPr wrap="square" rtlCol="0">
                  <a:spAutoFit/>
                </a:bodyPr>
                <a:lstStyle/>
                <a:p>
                  <a:r>
                    <a:rPr kumimoji="1" lang="zh-CN" altLang="en-US" sz="2800" b="1" dirty="0" smtClean="0">
                      <a:solidFill>
                        <a:schemeClr val="bg1"/>
                      </a:solidFill>
                    </a:rPr>
                    <a:t>王璋璋</a:t>
                  </a:r>
                  <a:endParaRPr kumimoji="1" lang="zh-CN" altLang="en-US" sz="2800" b="1" dirty="0">
                    <a:solidFill>
                      <a:schemeClr val="bg1"/>
                    </a:solidFill>
                  </a:endParaRPr>
                </a:p>
              </p:txBody>
            </p:sp>
          </p:grpSp>
        </p:grpSp>
      </p:grpSp>
      <p:sp>
        <p:nvSpPr>
          <p:cNvPr id="3" name="矩形 2"/>
          <p:cNvSpPr/>
          <p:nvPr/>
        </p:nvSpPr>
        <p:spPr>
          <a:xfrm>
            <a:off x="458056" y="231614"/>
            <a:ext cx="3264360" cy="892552"/>
          </a:xfrm>
          <a:prstGeom prst="rect">
            <a:avLst/>
          </a:prstGeom>
        </p:spPr>
        <p:txBody>
          <a:bodyPr wrap="square">
            <a:spAutoFit/>
          </a:bodyPr>
          <a:lstStyle/>
          <a:p>
            <a:r>
              <a:rPr lang="en-US" altLang="zh-CN" sz="2400" dirty="0" smtClean="0">
                <a:solidFill>
                  <a:schemeClr val="bg1"/>
                </a:solidFill>
              </a:rPr>
              <a:t>O</a:t>
            </a:r>
            <a:r>
              <a:rPr lang="en-US" altLang="zh-CN" sz="2400" dirty="0" smtClean="0">
                <a:solidFill>
                  <a:schemeClr val="bg1"/>
                </a:solidFill>
              </a:rPr>
              <a:t>ur</a:t>
            </a:r>
            <a:r>
              <a:rPr lang="zh-CN" altLang="en-US" sz="2400" dirty="0" smtClean="0">
                <a:solidFill>
                  <a:schemeClr val="bg1"/>
                </a:solidFill>
              </a:rPr>
              <a:t> </a:t>
            </a:r>
            <a:r>
              <a:rPr lang="en-US" altLang="zh-CN" sz="2400" dirty="0" smtClean="0">
                <a:solidFill>
                  <a:schemeClr val="bg1"/>
                </a:solidFill>
              </a:rPr>
              <a:t>Team</a:t>
            </a:r>
            <a:endParaRPr lang="zh-CN" altLang="en-US" sz="2400" dirty="0" smtClean="0">
              <a:solidFill>
                <a:schemeClr val="bg1"/>
              </a:solidFill>
            </a:endParaRPr>
          </a:p>
          <a:p>
            <a:r>
              <a:rPr lang="zh-CN" altLang="en-US" sz="2800" dirty="0" smtClean="0">
                <a:solidFill>
                  <a:schemeClr val="bg1"/>
                </a:solidFill>
              </a:rPr>
              <a:t>我们的团队</a:t>
            </a:r>
            <a:endParaRPr lang="en-US" altLang="zh-CN" sz="2800" dirty="0">
              <a:solidFill>
                <a:schemeClr val="bg1"/>
              </a:solidFill>
            </a:endParaRPr>
          </a:p>
        </p:txBody>
      </p:sp>
      <p:sp>
        <p:nvSpPr>
          <p:cNvPr id="62" name="四川"/>
          <p:cNvSpPr>
            <a:spLocks/>
          </p:cNvSpPr>
          <p:nvPr/>
        </p:nvSpPr>
        <p:spPr bwMode="auto">
          <a:xfrm>
            <a:off x="858217" y="2418624"/>
            <a:ext cx="2151249" cy="208880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tx1"/>
          </a:solidFill>
          <a:ln w="9525">
            <a:noFill/>
            <a:round/>
            <a:headEnd/>
            <a:tailEnd/>
          </a:ln>
        </p:spPr>
        <p:txBody>
          <a:bodyPr/>
          <a:lstStyle/>
          <a:p>
            <a:endParaRPr lang="zh-CN" altLang="en-US">
              <a:solidFill>
                <a:srgbClr val="148CBE"/>
              </a:solidFill>
            </a:endParaRPr>
          </a:p>
        </p:txBody>
      </p:sp>
      <p:sp>
        <p:nvSpPr>
          <p:cNvPr id="63" name="浙江"/>
          <p:cNvSpPr>
            <a:spLocks/>
          </p:cNvSpPr>
          <p:nvPr/>
        </p:nvSpPr>
        <p:spPr bwMode="auto">
          <a:xfrm>
            <a:off x="4959077" y="2293898"/>
            <a:ext cx="2234236" cy="2198242"/>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tx1"/>
          </a:solidFill>
          <a:ln w="9525">
            <a:noFill/>
            <a:round/>
            <a:headEnd/>
            <a:tailEnd/>
          </a:ln>
        </p:spPr>
        <p:txBody>
          <a:bodyPr/>
          <a:lstStyle/>
          <a:p>
            <a:endParaRPr lang="zh-CN" altLang="en-US">
              <a:solidFill>
                <a:srgbClr val="148CBE"/>
              </a:solidFill>
            </a:endParaRPr>
          </a:p>
        </p:txBody>
      </p:sp>
      <p:sp>
        <p:nvSpPr>
          <p:cNvPr id="64" name="山西"/>
          <p:cNvSpPr>
            <a:spLocks/>
          </p:cNvSpPr>
          <p:nvPr/>
        </p:nvSpPr>
        <p:spPr bwMode="auto">
          <a:xfrm>
            <a:off x="9525207" y="2155717"/>
            <a:ext cx="1540442" cy="2373101"/>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tx1"/>
          </a:solidFill>
          <a:ln w="9525">
            <a:noFill/>
            <a:round/>
            <a:headEnd/>
            <a:tailEnd/>
          </a:ln>
        </p:spPr>
        <p:txBody>
          <a:bodyPr/>
          <a:lstStyle/>
          <a:p>
            <a:endParaRPr lang="zh-CN" altLang="en-US">
              <a:solidFill>
                <a:srgbClr val="148CBE"/>
              </a:solidFill>
            </a:endParaRPr>
          </a:p>
        </p:txBody>
      </p:sp>
    </p:spTree>
    <p:extLst>
      <p:ext uri="{BB962C8B-B14F-4D97-AF65-F5344CB8AC3E}">
        <p14:creationId xmlns:p14="http://schemas.microsoft.com/office/powerpoint/2010/main" val="3754441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ppt_y</p:attrName>
                                        </p:attrNameLst>
                                      </p:cBhvr>
                                      <p:tavLst>
                                        <p:tav tm="0">
                                          <p:val>
                                            <p:strVal val="#ppt_y+#ppt_h*1.125000"/>
                                          </p:val>
                                        </p:tav>
                                        <p:tav tm="100000">
                                          <p:val>
                                            <p:strVal val="#ppt_y"/>
                                          </p:val>
                                        </p:tav>
                                      </p:tavLst>
                                    </p:anim>
                                    <p:animEffect transition="in" filter="wipe(up)">
                                      <p:cBhvr>
                                        <p:cTn id="14" dur="500"/>
                                        <p:tgtEl>
                                          <p:spTgt spid="57"/>
                                        </p:tgtEl>
                                      </p:cBhvr>
                                    </p:animEffect>
                                  </p:childTnLst>
                                </p:cTn>
                              </p:par>
                            </p:childTnLst>
                          </p:cTn>
                        </p:par>
                        <p:par>
                          <p:cTn id="15" fill="hold">
                            <p:stCondLst>
                              <p:cond delay="500"/>
                            </p:stCondLst>
                            <p:childTnLst>
                              <p:par>
                                <p:cTn id="16" presetID="42" presetClass="entr" presetSubtype="0" fill="hold" grpId="5"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1000"/>
                                        <p:tgtEl>
                                          <p:spTgt spid="62"/>
                                        </p:tgtEl>
                                      </p:cBhvr>
                                    </p:animEffect>
                                    <p:anim calcmode="lin" valueType="num">
                                      <p:cBhvr>
                                        <p:cTn id="19" dur="1000" fill="hold"/>
                                        <p:tgtEl>
                                          <p:spTgt spid="62"/>
                                        </p:tgtEl>
                                        <p:attrNameLst>
                                          <p:attrName>ppt_x</p:attrName>
                                        </p:attrNameLst>
                                      </p:cBhvr>
                                      <p:tavLst>
                                        <p:tav tm="0">
                                          <p:val>
                                            <p:strVal val="#ppt_x"/>
                                          </p:val>
                                        </p:tav>
                                        <p:tav tm="100000">
                                          <p:val>
                                            <p:strVal val="#ppt_x"/>
                                          </p:val>
                                        </p:tav>
                                      </p:tavLst>
                                    </p:anim>
                                    <p:anim calcmode="lin" valueType="num">
                                      <p:cBhvr>
                                        <p:cTn id="20" dur="1000" fill="hold"/>
                                        <p:tgtEl>
                                          <p:spTgt spid="6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xit" presetSubtype="0" fill="hold" grpId="6" nodeType="afterEffect">
                                  <p:stCondLst>
                                    <p:cond delay="0"/>
                                  </p:stCondLst>
                                  <p:childTnLst>
                                    <p:animEffect transition="out" filter="fade">
                                      <p:cBhvr>
                                        <p:cTn id="23" dur="1000"/>
                                        <p:tgtEl>
                                          <p:spTgt spid="62"/>
                                        </p:tgtEl>
                                      </p:cBhvr>
                                    </p:animEffect>
                                    <p:anim calcmode="lin" valueType="num">
                                      <p:cBhvr>
                                        <p:cTn id="24" dur="1000"/>
                                        <p:tgtEl>
                                          <p:spTgt spid="62"/>
                                        </p:tgtEl>
                                        <p:attrNameLst>
                                          <p:attrName>ppt_x</p:attrName>
                                        </p:attrNameLst>
                                      </p:cBhvr>
                                      <p:tavLst>
                                        <p:tav tm="0">
                                          <p:val>
                                            <p:strVal val="ppt_x"/>
                                          </p:val>
                                        </p:tav>
                                        <p:tav tm="100000">
                                          <p:val>
                                            <p:strVal val="ppt_x"/>
                                          </p:val>
                                        </p:tav>
                                      </p:tavLst>
                                    </p:anim>
                                    <p:anim calcmode="lin" valueType="num">
                                      <p:cBhvr>
                                        <p:cTn id="25" dur="1000"/>
                                        <p:tgtEl>
                                          <p:spTgt spid="62"/>
                                        </p:tgtEl>
                                        <p:attrNameLst>
                                          <p:attrName>ppt_y</p:attrName>
                                        </p:attrNameLst>
                                      </p:cBhvr>
                                      <p:tavLst>
                                        <p:tav tm="0">
                                          <p:val>
                                            <p:strVal val="ppt_y"/>
                                          </p:val>
                                        </p:tav>
                                        <p:tav tm="100000">
                                          <p:val>
                                            <p:strVal val="ppt_y+.1"/>
                                          </p:val>
                                        </p:tav>
                                      </p:tavLst>
                                    </p:anim>
                                    <p:set>
                                      <p:cBhvr>
                                        <p:cTn id="26" dur="1" fill="hold">
                                          <p:stCondLst>
                                            <p:cond delay="999"/>
                                          </p:stCondLst>
                                        </p:cTn>
                                        <p:tgtEl>
                                          <p:spTgt spid="62"/>
                                        </p:tgtEl>
                                        <p:attrNameLst>
                                          <p:attrName>style.visibility</p:attrName>
                                        </p:attrNameLst>
                                      </p:cBhvr>
                                      <p:to>
                                        <p:strVal val="hidden"/>
                                      </p:to>
                                    </p:set>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1000"/>
                                        <p:tgtEl>
                                          <p:spTgt spid="54"/>
                                        </p:tgtEl>
                                      </p:cBhvr>
                                    </p:animEffect>
                                    <p:anim calcmode="lin" valueType="num">
                                      <p:cBhvr>
                                        <p:cTn id="31" dur="1000" fill="hold"/>
                                        <p:tgtEl>
                                          <p:spTgt spid="54"/>
                                        </p:tgtEl>
                                        <p:attrNameLst>
                                          <p:attrName>ppt_x</p:attrName>
                                        </p:attrNameLst>
                                      </p:cBhvr>
                                      <p:tavLst>
                                        <p:tav tm="0">
                                          <p:val>
                                            <p:strVal val="#ppt_x"/>
                                          </p:val>
                                        </p:tav>
                                        <p:tav tm="100000">
                                          <p:val>
                                            <p:strVal val="#ppt_x"/>
                                          </p:val>
                                        </p:tav>
                                      </p:tavLst>
                                    </p:anim>
                                    <p:anim calcmode="lin" valueType="num">
                                      <p:cBhvr>
                                        <p:cTn id="32" dur="1000" fill="hold"/>
                                        <p:tgtEl>
                                          <p:spTgt spid="54"/>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12" presetClass="entr" presetSubtype="1"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p:tgtEl>
                                          <p:spTgt spid="60"/>
                                        </p:tgtEl>
                                        <p:attrNameLst>
                                          <p:attrName>ppt_y</p:attrName>
                                        </p:attrNameLst>
                                      </p:cBhvr>
                                      <p:tavLst>
                                        <p:tav tm="0">
                                          <p:val>
                                            <p:strVal val="#ppt_y-#ppt_h*1.125000"/>
                                          </p:val>
                                        </p:tav>
                                        <p:tav tm="100000">
                                          <p:val>
                                            <p:strVal val="#ppt_y"/>
                                          </p:val>
                                        </p:tav>
                                      </p:tavLst>
                                    </p:anim>
                                    <p:animEffect transition="in" filter="wipe(down)">
                                      <p:cBhvr>
                                        <p:cTn id="37" dur="500"/>
                                        <p:tgtEl>
                                          <p:spTgt spid="60"/>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xit" presetSubtype="0" fill="hold" grpId="1" nodeType="afterEffect">
                                  <p:stCondLst>
                                    <p:cond delay="0"/>
                                  </p:stCondLst>
                                  <p:childTnLst>
                                    <p:animEffect transition="out" filter="fade">
                                      <p:cBhvr>
                                        <p:cTn id="46" dur="1000"/>
                                        <p:tgtEl>
                                          <p:spTgt spid="63"/>
                                        </p:tgtEl>
                                      </p:cBhvr>
                                    </p:animEffect>
                                    <p:anim calcmode="lin" valueType="num">
                                      <p:cBhvr>
                                        <p:cTn id="47" dur="1000"/>
                                        <p:tgtEl>
                                          <p:spTgt spid="63"/>
                                        </p:tgtEl>
                                        <p:attrNameLst>
                                          <p:attrName>ppt_x</p:attrName>
                                        </p:attrNameLst>
                                      </p:cBhvr>
                                      <p:tavLst>
                                        <p:tav tm="0">
                                          <p:val>
                                            <p:strVal val="ppt_x"/>
                                          </p:val>
                                        </p:tav>
                                        <p:tav tm="100000">
                                          <p:val>
                                            <p:strVal val="ppt_x"/>
                                          </p:val>
                                        </p:tav>
                                      </p:tavLst>
                                    </p:anim>
                                    <p:anim calcmode="lin" valueType="num">
                                      <p:cBhvr>
                                        <p:cTn id="48" dur="1000"/>
                                        <p:tgtEl>
                                          <p:spTgt spid="63"/>
                                        </p:tgtEl>
                                        <p:attrNameLst>
                                          <p:attrName>ppt_y</p:attrName>
                                        </p:attrNameLst>
                                      </p:cBhvr>
                                      <p:tavLst>
                                        <p:tav tm="0">
                                          <p:val>
                                            <p:strVal val="ppt_y"/>
                                          </p:val>
                                        </p:tav>
                                        <p:tav tm="100000">
                                          <p:val>
                                            <p:strVal val="ppt_y+.1"/>
                                          </p:val>
                                        </p:tav>
                                      </p:tavLst>
                                    </p:anim>
                                    <p:set>
                                      <p:cBhvr>
                                        <p:cTn id="49" dur="1" fill="hold">
                                          <p:stCondLst>
                                            <p:cond delay="999"/>
                                          </p:stCondLst>
                                        </p:cTn>
                                        <p:tgtEl>
                                          <p:spTgt spid="63"/>
                                        </p:tgtEl>
                                        <p:attrNameLst>
                                          <p:attrName>style.visibility</p:attrName>
                                        </p:attrNameLst>
                                      </p:cBhvr>
                                      <p:to>
                                        <p:strVal val="hidden"/>
                                      </p:to>
                                    </p:set>
                                  </p:childTnLst>
                                </p:cTn>
                              </p:par>
                            </p:childTnLst>
                          </p:cTn>
                        </p:par>
                        <p:par>
                          <p:cTn id="50" fill="hold">
                            <p:stCondLst>
                              <p:cond delay="6000"/>
                            </p:stCondLst>
                            <p:childTnLst>
                              <p:par>
                                <p:cTn id="51" presetID="42" presetClass="entr" presetSubtype="0"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anim calcmode="lin" valueType="num">
                                      <p:cBhvr>
                                        <p:cTn id="54" dur="1000" fill="hold"/>
                                        <p:tgtEl>
                                          <p:spTgt spid="53"/>
                                        </p:tgtEl>
                                        <p:attrNameLst>
                                          <p:attrName>ppt_x</p:attrName>
                                        </p:attrNameLst>
                                      </p:cBhvr>
                                      <p:tavLst>
                                        <p:tav tm="0">
                                          <p:val>
                                            <p:strVal val="#ppt_x"/>
                                          </p:val>
                                        </p:tav>
                                        <p:tav tm="100000">
                                          <p:val>
                                            <p:strVal val="#ppt_x"/>
                                          </p:val>
                                        </p:tav>
                                      </p:tavLst>
                                    </p:anim>
                                    <p:anim calcmode="lin" valueType="num">
                                      <p:cBhvr>
                                        <p:cTn id="55" dur="1000" fill="hold"/>
                                        <p:tgtEl>
                                          <p:spTgt spid="53"/>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p:tgtEl>
                                          <p:spTgt spid="59"/>
                                        </p:tgtEl>
                                        <p:attrNameLst>
                                          <p:attrName>ppt_y</p:attrName>
                                        </p:attrNameLst>
                                      </p:cBhvr>
                                      <p:tavLst>
                                        <p:tav tm="0">
                                          <p:val>
                                            <p:strVal val="#ppt_y+#ppt_h*1.125000"/>
                                          </p:val>
                                        </p:tav>
                                        <p:tav tm="100000">
                                          <p:val>
                                            <p:strVal val="#ppt_y"/>
                                          </p:val>
                                        </p:tav>
                                      </p:tavLst>
                                    </p:anim>
                                    <p:animEffect transition="in" filter="wipe(up)">
                                      <p:cBhvr>
                                        <p:cTn id="60" dur="500"/>
                                        <p:tgtEl>
                                          <p:spTgt spid="59"/>
                                        </p:tgtEl>
                                      </p:cBhvr>
                                    </p:animEffect>
                                  </p:childTnLst>
                                </p:cTn>
                              </p:par>
                            </p:childTnLst>
                          </p:cTn>
                        </p:par>
                        <p:par>
                          <p:cTn id="61" fill="hold">
                            <p:stCondLst>
                              <p:cond delay="7500"/>
                            </p:stCondLst>
                            <p:childTnLst>
                              <p:par>
                                <p:cTn id="62" presetID="42"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1000" fill="hold"/>
                                        <p:tgtEl>
                                          <p:spTgt spid="64"/>
                                        </p:tgtEl>
                                        <p:attrNameLst>
                                          <p:attrName>ppt_y</p:attrName>
                                        </p:attrNameLst>
                                      </p:cBhvr>
                                      <p:tavLst>
                                        <p:tav tm="0">
                                          <p:val>
                                            <p:strVal val="#ppt_y+.1"/>
                                          </p:val>
                                        </p:tav>
                                        <p:tav tm="100000">
                                          <p:val>
                                            <p:strVal val="#ppt_y"/>
                                          </p:val>
                                        </p:tav>
                                      </p:tavLst>
                                    </p:anim>
                                  </p:childTnLst>
                                </p:cTn>
                              </p:par>
                            </p:childTnLst>
                          </p:cTn>
                        </p:par>
                        <p:par>
                          <p:cTn id="67" fill="hold">
                            <p:stCondLst>
                              <p:cond delay="8500"/>
                            </p:stCondLst>
                            <p:childTnLst>
                              <p:par>
                                <p:cTn id="68" presetID="42" presetClass="exit" presetSubtype="0" fill="hold" grpId="1" nodeType="afterEffect">
                                  <p:stCondLst>
                                    <p:cond delay="0"/>
                                  </p:stCondLst>
                                  <p:childTnLst>
                                    <p:animEffect transition="out" filter="fade">
                                      <p:cBhvr>
                                        <p:cTn id="69" dur="1000"/>
                                        <p:tgtEl>
                                          <p:spTgt spid="64"/>
                                        </p:tgtEl>
                                      </p:cBhvr>
                                    </p:animEffect>
                                    <p:anim calcmode="lin" valueType="num">
                                      <p:cBhvr>
                                        <p:cTn id="70" dur="1000"/>
                                        <p:tgtEl>
                                          <p:spTgt spid="64"/>
                                        </p:tgtEl>
                                        <p:attrNameLst>
                                          <p:attrName>ppt_x</p:attrName>
                                        </p:attrNameLst>
                                      </p:cBhvr>
                                      <p:tavLst>
                                        <p:tav tm="0">
                                          <p:val>
                                            <p:strVal val="ppt_x"/>
                                          </p:val>
                                        </p:tav>
                                        <p:tav tm="100000">
                                          <p:val>
                                            <p:strVal val="ppt_x"/>
                                          </p:val>
                                        </p:tav>
                                      </p:tavLst>
                                    </p:anim>
                                    <p:anim calcmode="lin" valueType="num">
                                      <p:cBhvr>
                                        <p:cTn id="71" dur="1000"/>
                                        <p:tgtEl>
                                          <p:spTgt spid="64"/>
                                        </p:tgtEl>
                                        <p:attrNameLst>
                                          <p:attrName>ppt_y</p:attrName>
                                        </p:attrNameLst>
                                      </p:cBhvr>
                                      <p:tavLst>
                                        <p:tav tm="0">
                                          <p:val>
                                            <p:strVal val="ppt_y"/>
                                          </p:val>
                                        </p:tav>
                                        <p:tav tm="100000">
                                          <p:val>
                                            <p:strVal val="ppt_y+.1"/>
                                          </p:val>
                                        </p:tav>
                                      </p:tavLst>
                                    </p:anim>
                                    <p:set>
                                      <p:cBhvr>
                                        <p:cTn id="72" dur="1" fill="hold">
                                          <p:stCondLst>
                                            <p:cond delay="999"/>
                                          </p:stCondLst>
                                        </p:cTn>
                                        <p:tgtEl>
                                          <p:spTgt spid="64"/>
                                        </p:tgtEl>
                                        <p:attrNameLst>
                                          <p:attrName>style.visibility</p:attrName>
                                        </p:attrNameLst>
                                      </p:cBhvr>
                                      <p:to>
                                        <p:strVal val="hidden"/>
                                      </p:to>
                                    </p:set>
                                  </p:childTnLst>
                                </p:cTn>
                              </p:par>
                            </p:childTnLst>
                          </p:cTn>
                        </p:par>
                        <p:par>
                          <p:cTn id="73" fill="hold">
                            <p:stCondLst>
                              <p:cond delay="9500"/>
                            </p:stCondLst>
                            <p:childTnLst>
                              <p:par>
                                <p:cTn id="74" presetID="42" presetClass="entr" presetSubtype="0" fill="hold" nodeType="after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57" grpId="0" animBg="1"/>
      <p:bldP spid="3" grpId="0"/>
      <p:bldP spid="62" grpId="5" animBg="1"/>
      <p:bldP spid="62" grpId="6" animBg="1"/>
      <p:bldP spid="63" grpId="0" animBg="1"/>
      <p:bldP spid="63" grpId="1" animBg="1"/>
      <p:bldP spid="64" grpId="0" animBg="1"/>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任意多边形 1"/>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Microsoft YaHei" panose="020B0503020204020204" pitchFamily="34" charset="-122"/>
              </a:rPr>
              <a:t>You cannot improve your past, but you can improve your future. Once time is wasted, life is wasted.</a:t>
            </a:r>
            <a:endParaRPr lang="zh-CN" altLang="en-US" sz="1000" dirty="0">
              <a:solidFill>
                <a:schemeClr val="bg1"/>
              </a:solidFill>
            </a:endParaRPr>
          </a:p>
        </p:txBody>
      </p:sp>
      <p:sp>
        <p:nvSpPr>
          <p:cNvPr id="30"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406958" y="2896195"/>
            <a:ext cx="2257349" cy="861774"/>
          </a:xfrm>
          <a:prstGeom prst="rect">
            <a:avLst/>
          </a:prstGeom>
        </p:spPr>
        <p:txBody>
          <a:bodyPr wrap="none">
            <a:spAutoFit/>
          </a:bodyPr>
          <a:lstStyle/>
          <a:p>
            <a:r>
              <a:rPr lang="en-US" altLang="zh-CN" sz="3200" dirty="0" smtClean="0">
                <a:solidFill>
                  <a:schemeClr val="bg1"/>
                </a:solidFill>
              </a:rPr>
              <a:t>Our</a:t>
            </a:r>
            <a:r>
              <a:rPr lang="zh-CN" altLang="en-US" sz="3200" dirty="0" smtClean="0">
                <a:solidFill>
                  <a:schemeClr val="bg1"/>
                </a:solidFill>
              </a:rPr>
              <a:t> </a:t>
            </a:r>
            <a:r>
              <a:rPr lang="en-US" altLang="zh-CN" sz="3200" dirty="0" smtClean="0">
                <a:solidFill>
                  <a:schemeClr val="bg1"/>
                </a:solidFill>
              </a:rPr>
              <a:t>Project</a:t>
            </a:r>
            <a:endParaRPr lang="zh-CN" altLang="en-US" sz="3200" dirty="0" smtClean="0">
              <a:solidFill>
                <a:schemeClr val="bg1"/>
              </a:solidFill>
            </a:endParaRPr>
          </a:p>
          <a:p>
            <a:endParaRPr lang="en-US" altLang="zh-CN" dirty="0">
              <a:solidFill>
                <a:schemeClr val="bg1"/>
              </a:solidFill>
            </a:endParaRPr>
          </a:p>
        </p:txBody>
      </p:sp>
      <p:sp>
        <p:nvSpPr>
          <p:cNvPr id="32" name="矩形 31"/>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Microsoft YaHei" panose="020B0503020204020204" pitchFamily="34" charset="-122"/>
              </a:rPr>
              <a:t>You cannot improve your past, but you can improve your future. Once time is wasted, life is wasted.</a:t>
            </a:r>
            <a:endParaRPr lang="zh-CN" altLang="en-US" sz="1000" dirty="0">
              <a:solidFill>
                <a:schemeClr val="bg1"/>
              </a:solidFill>
            </a:endParaRPr>
          </a:p>
        </p:txBody>
      </p:sp>
      <p:grpSp>
        <p:nvGrpSpPr>
          <p:cNvPr id="33" name="组 32"/>
          <p:cNvGrpSpPr/>
          <p:nvPr/>
        </p:nvGrpSpPr>
        <p:grpSpPr>
          <a:xfrm>
            <a:off x="4026799" y="2369723"/>
            <a:ext cx="4680718" cy="1238431"/>
            <a:chOff x="4026799" y="2369723"/>
            <a:chExt cx="4680718" cy="1238431"/>
          </a:xfrm>
        </p:grpSpPr>
        <p:sp>
          <p:nvSpPr>
            <p:cNvPr id="34" name="文本框 33"/>
            <p:cNvSpPr txBox="1"/>
            <p:nvPr/>
          </p:nvSpPr>
          <p:spPr>
            <a:xfrm>
              <a:off x="5429313" y="2369723"/>
              <a:ext cx="3278204" cy="584775"/>
            </a:xfrm>
            <a:prstGeom prst="rect">
              <a:avLst/>
            </a:prstGeom>
            <a:noFill/>
          </p:spPr>
          <p:txBody>
            <a:bodyPr wrap="square" rtlCol="0">
              <a:spAutoFit/>
            </a:bodyPr>
            <a:lstStyle/>
            <a:p>
              <a:r>
                <a:rPr lang="en-US" altLang="zh-CN" sz="3200" dirty="0" smtClean="0">
                  <a:solidFill>
                    <a:schemeClr val="bg1"/>
                  </a:solidFill>
                  <a:latin typeface="+mj-lt"/>
                </a:rPr>
                <a:t>PART </a:t>
              </a:r>
              <a:r>
                <a:rPr lang="en-US" altLang="zh-CN" sz="3200" dirty="0" smtClean="0">
                  <a:solidFill>
                    <a:schemeClr val="bg1"/>
                  </a:solidFill>
                  <a:latin typeface="+mj-lt"/>
                </a:rPr>
                <a:t>TWO</a:t>
              </a:r>
              <a:r>
                <a:rPr lang="en-US" altLang="zh-CN" sz="3200" dirty="0" smtClean="0">
                  <a:solidFill>
                    <a:schemeClr val="bg1"/>
                  </a:solidFill>
                  <a:latin typeface="+mj-lt"/>
                </a:rPr>
                <a:t> </a:t>
              </a:r>
              <a:endParaRPr lang="zh-CN" altLang="en-US" sz="3200" dirty="0">
                <a:solidFill>
                  <a:schemeClr val="bg1"/>
                </a:solidFill>
                <a:latin typeface="+mj-lt"/>
              </a:endParaRPr>
            </a:p>
          </p:txBody>
        </p:sp>
        <p:grpSp>
          <p:nvGrpSpPr>
            <p:cNvPr id="35" name="组 34"/>
            <p:cNvGrpSpPr/>
            <p:nvPr/>
          </p:nvGrpSpPr>
          <p:grpSpPr>
            <a:xfrm>
              <a:off x="4026799" y="2507831"/>
              <a:ext cx="705760" cy="1100323"/>
              <a:chOff x="4026799" y="2507831"/>
              <a:chExt cx="705760" cy="1100323"/>
            </a:xfrm>
          </p:grpSpPr>
          <p:grpSp>
            <p:nvGrpSpPr>
              <p:cNvPr id="36" name="组合 3"/>
              <p:cNvGrpSpPr/>
              <p:nvPr/>
            </p:nvGrpSpPr>
            <p:grpSpPr>
              <a:xfrm>
                <a:off x="4026799" y="2507831"/>
                <a:ext cx="705760" cy="714710"/>
                <a:chOff x="3569784" y="2113339"/>
                <a:chExt cx="705760" cy="714710"/>
              </a:xfrm>
              <a:solidFill>
                <a:schemeClr val="accent2"/>
              </a:solidFill>
            </p:grpSpPr>
            <p:grpSp>
              <p:nvGrpSpPr>
                <p:cNvPr id="38" name="组合 4"/>
                <p:cNvGrpSpPr/>
                <p:nvPr/>
              </p:nvGrpSpPr>
              <p:grpSpPr>
                <a:xfrm rot="1800000">
                  <a:off x="3569784" y="2113339"/>
                  <a:ext cx="705760" cy="703716"/>
                  <a:chOff x="3569783" y="5296910"/>
                  <a:chExt cx="705760" cy="703716"/>
                </a:xfrm>
                <a:grpFill/>
              </p:grpSpPr>
              <p:sp>
                <p:nvSpPr>
                  <p:cNvPr id="40" name="矩形 39"/>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1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3715169" y="2120163"/>
                  <a:ext cx="500063" cy="707886"/>
                </a:xfrm>
                <a:prstGeom prst="rect">
                  <a:avLst/>
                </a:prstGeom>
                <a:noFill/>
              </p:spPr>
              <p:txBody>
                <a:bodyPr wrap="square" rtlCol="0">
                  <a:spAutoFit/>
                </a:bodyPr>
                <a:lstStyle/>
                <a:p>
                  <a:r>
                    <a:rPr lang="en-US" altLang="zh-CN" sz="4000" dirty="0">
                      <a:solidFill>
                        <a:schemeClr val="bg1"/>
                      </a:solidFill>
                      <a:latin typeface="Impact" panose="020B0806030902050204" pitchFamily="34" charset="0"/>
                    </a:rPr>
                    <a:t>2</a:t>
                  </a:r>
                  <a:endParaRPr lang="zh-CN" altLang="en-US" sz="4000" dirty="0">
                    <a:solidFill>
                      <a:schemeClr val="bg1"/>
                    </a:solidFill>
                    <a:latin typeface="Impact" panose="020B0806030902050204" pitchFamily="34" charset="0"/>
                  </a:endParaRPr>
                </a:p>
              </p:txBody>
            </p:sp>
          </p:grpSp>
          <p:sp>
            <p:nvSpPr>
              <p:cNvPr id="37" name="椭圆 36"/>
              <p:cNvSpPr/>
              <p:nvPr/>
            </p:nvSpPr>
            <p:spPr>
              <a:xfrm>
                <a:off x="4313405" y="3551004"/>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3" name="矩形 2"/>
          <p:cNvSpPr/>
          <p:nvPr/>
        </p:nvSpPr>
        <p:spPr>
          <a:xfrm rot="8289859">
            <a:off x="-3505512" y="-1548904"/>
            <a:ext cx="12101512" cy="4471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0" name="矩形 19"/>
          <p:cNvSpPr/>
          <p:nvPr/>
        </p:nvSpPr>
        <p:spPr>
          <a:xfrm rot="8289859">
            <a:off x="2149322" y="4221563"/>
            <a:ext cx="14803919" cy="433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1" name="矩形 20"/>
          <p:cNvSpPr/>
          <p:nvPr/>
        </p:nvSpPr>
        <p:spPr>
          <a:xfrm rot="8289859">
            <a:off x="-995771" y="1313288"/>
            <a:ext cx="14209777" cy="488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2615528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2000" fill="hold"/>
                                        <p:tgtEl>
                                          <p:spTgt spid="31"/>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upRight)">
                                      <p:cBhvr>
                                        <p:cTn id="20" dur="500"/>
                                        <p:tgtEl>
                                          <p:spTgt spid="3"/>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Left)">
                                      <p:cBhvr>
                                        <p:cTn id="24" dur="500"/>
                                        <p:tgtEl>
                                          <p:spTgt spid="20"/>
                                        </p:tgtEl>
                                      </p:cBhvr>
                                    </p:animEffect>
                                  </p:childTnLst>
                                </p:cTn>
                              </p:par>
                            </p:childTnLst>
                          </p:cTn>
                        </p:par>
                        <p:par>
                          <p:cTn id="25" fill="hold">
                            <p:stCondLst>
                              <p:cond delay="1000"/>
                            </p:stCondLst>
                            <p:childTnLst>
                              <p:par>
                                <p:cTn id="26" presetID="18" presetClass="entr" presetSubtype="3"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trips(upRigh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3403601"/>
            <a:ext cx="12192000" cy="3454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33866"/>
            <a:ext cx="2628900" cy="3115733"/>
          </a:xfrm>
          <a:prstGeom prst="rect">
            <a:avLst/>
          </a:prstGeom>
        </p:spPr>
      </p:pic>
      <p:sp>
        <p:nvSpPr>
          <p:cNvPr id="8" name="文本框 7"/>
          <p:cNvSpPr txBox="1">
            <a:spLocks/>
          </p:cNvSpPr>
          <p:nvPr/>
        </p:nvSpPr>
        <p:spPr>
          <a:xfrm>
            <a:off x="12784667" y="1042475"/>
            <a:ext cx="4639733" cy="1384995"/>
          </a:xfrm>
          <a:prstGeom prst="rect">
            <a:avLst/>
          </a:prstGeom>
          <a:noFill/>
        </p:spPr>
        <p:txBody>
          <a:bodyPr wrap="square" rtlCol="0">
            <a:spAutoFit/>
          </a:bodyPr>
          <a:lstStyle/>
          <a:p>
            <a:r>
              <a:rPr kumimoji="1" lang="zh-CN" altLang="en-US" sz="6000" b="1" dirty="0" smtClean="0">
                <a:ln w="12700" cmpd="sng">
                  <a:solidFill>
                    <a:schemeClr val="accent3"/>
                  </a:solidFill>
                  <a:prstDash val="solid"/>
                </a:ln>
                <a:solidFill>
                  <a:srgbClr val="F67823"/>
                </a:solidFill>
              </a:rPr>
              <a:t>小米</a:t>
            </a:r>
          </a:p>
          <a:p>
            <a:r>
              <a:rPr kumimoji="1" lang="en-US" altLang="zh-CN" sz="2400" b="1" dirty="0" err="1" smtClean="0">
                <a:ln w="12700" cmpd="sng">
                  <a:solidFill>
                    <a:schemeClr val="accent3"/>
                  </a:solidFill>
                  <a:prstDash val="solid"/>
                </a:ln>
                <a:solidFill>
                  <a:srgbClr val="F67823"/>
                </a:solidFill>
              </a:rPr>
              <a:t>Xiaomo.com</a:t>
            </a:r>
            <a:endParaRPr kumimoji="1" lang="zh-CN" altLang="en-US" sz="2400" dirty="0">
              <a:ln w="12700" cmpd="sng">
                <a:solidFill>
                  <a:schemeClr val="accent3"/>
                </a:solidFill>
                <a:prstDash val="solid"/>
              </a:ln>
              <a:solidFill>
                <a:srgbClr val="F67823"/>
              </a:solidFill>
              <a:effectLst>
                <a:outerShdw blurRad="38100" dist="25400" dir="5400000" algn="ctr" rotWithShape="0">
                  <a:srgbClr val="6E747A">
                    <a:alpha val="43000"/>
                  </a:srgbClr>
                </a:outerShdw>
              </a:effectLst>
            </a:endParaRPr>
          </a:p>
        </p:txBody>
      </p:sp>
      <p:sp>
        <p:nvSpPr>
          <p:cNvPr id="12" name="文本框 11"/>
          <p:cNvSpPr txBox="1"/>
          <p:nvPr/>
        </p:nvSpPr>
        <p:spPr>
          <a:xfrm>
            <a:off x="13936133" y="-846667"/>
            <a:ext cx="184731" cy="369332"/>
          </a:xfrm>
          <a:prstGeom prst="rect">
            <a:avLst/>
          </a:prstGeom>
          <a:noFill/>
        </p:spPr>
        <p:txBody>
          <a:bodyPr wrap="none" rtlCol="0">
            <a:spAutoFit/>
          </a:bodyPr>
          <a:lstStyle/>
          <a:p>
            <a:endParaRPr kumimoji="1" lang="zh-CN" altLang="en-US"/>
          </a:p>
        </p:txBody>
      </p:sp>
      <p:sp>
        <p:nvSpPr>
          <p:cNvPr id="13" name="文本框 12"/>
          <p:cNvSpPr txBox="1"/>
          <p:nvPr/>
        </p:nvSpPr>
        <p:spPr>
          <a:xfrm>
            <a:off x="5892801" y="1990403"/>
            <a:ext cx="1744133" cy="461665"/>
          </a:xfrm>
          <a:prstGeom prst="rect">
            <a:avLst/>
          </a:prstGeom>
          <a:noFill/>
        </p:spPr>
        <p:txBody>
          <a:bodyPr wrap="square" rtlCol="0">
            <a:spAutoFit/>
          </a:bodyPr>
          <a:lstStyle/>
          <a:p>
            <a:r>
              <a:rPr kumimoji="1" lang="zh-CN" altLang="en-US" sz="2400" dirty="0" smtClean="0">
                <a:solidFill>
                  <a:schemeClr val="accent3"/>
                </a:solidFill>
              </a:rPr>
              <a:t>为发烧而生</a:t>
            </a:r>
            <a:endParaRPr kumimoji="1" lang="zh-CN" altLang="en-US" sz="2400" dirty="0">
              <a:solidFill>
                <a:schemeClr val="accent3"/>
              </a:solidFill>
            </a:endParaRPr>
          </a:p>
        </p:txBody>
      </p:sp>
      <p:sp>
        <p:nvSpPr>
          <p:cNvPr id="15" name="矩形 14"/>
          <p:cNvSpPr/>
          <p:nvPr/>
        </p:nvSpPr>
        <p:spPr>
          <a:xfrm>
            <a:off x="3697826" y="3708396"/>
            <a:ext cx="4288353"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用极客精神做产品</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矩形 16"/>
          <p:cNvSpPr/>
          <p:nvPr/>
        </p:nvSpPr>
        <p:spPr>
          <a:xfrm>
            <a:off x="2671903" y="4721077"/>
            <a:ext cx="6340197"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用互联网模式干掉中间环节</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矩形 18"/>
          <p:cNvSpPr/>
          <p:nvPr/>
        </p:nvSpPr>
        <p:spPr>
          <a:xfrm>
            <a:off x="927337" y="5621813"/>
            <a:ext cx="9930924"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让全球每个人都能享用来自中国的优质产品</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0792811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8542 -0.02801 L 0.29648 -0.02315 C 0.37604 -0.01296 0.36107 0.04144 0.39232 0.03357 " pathEditMode="relative" rAng="0" ptsTypes="AAA">
                                      <p:cBhvr>
                                        <p:cTn id="9" dur="2000" fill="hold"/>
                                        <p:tgtEl>
                                          <p:spTgt spid="5"/>
                                        </p:tgtEl>
                                        <p:attrNameLst>
                                          <p:attrName>ppt_x</p:attrName>
                                          <p:attrName>ppt_y</p:attrName>
                                        </p:attrNameLst>
                                      </p:cBhvr>
                                      <p:rCtr x="23880" y="3102"/>
                                    </p:animMotion>
                                  </p:childTnLst>
                                </p:cTn>
                              </p:par>
                              <p:par>
                                <p:cTn id="10" presetID="1" presetClass="entr" presetSubtype="0" fill="hold"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3.54167E-6 -0.03912 C -0.22005 -0.10602 -0.4401 -0.17268 -0.53476 -0.17222 C -0.62942 -0.17199 -0.56119 -0.05856 -0.5681 -0.03657 C -0.575 -0.01481 -0.57643 -0.04166 -0.57643 -0.04143 " pathEditMode="relative" rAng="0" ptsTypes="AAAA">
                                      <p:cBhvr>
                                        <p:cTn id="15" dur="2000" fill="hold"/>
                                        <p:tgtEl>
                                          <p:spTgt spid="8">
                                            <p:txEl>
                                              <p:pRg st="0" end="0"/>
                                            </p:txEl>
                                          </p:spTgt>
                                        </p:tgtEl>
                                        <p:attrNameLst>
                                          <p:attrName>ppt_x</p:attrName>
                                          <p:attrName>ppt_y</p:attrName>
                                        </p:attrNameLst>
                                      </p:cBhvr>
                                      <p:rCtr x="-29284" y="-6134"/>
                                    </p:animMotion>
                                  </p:childTnLst>
                                </p:cTn>
                              </p:par>
                              <p:par>
                                <p:cTn id="16" presetID="0" presetClass="path" presetSubtype="0" accel="50000" decel="50000" fill="hold" grpId="0" nodeType="withEffect">
                                  <p:stCondLst>
                                    <p:cond delay="0"/>
                                  </p:stCondLst>
                                  <p:childTnLst>
                                    <p:animMotion origin="layout" path="M -4.16667E-6 -0.04213 C -0.22005 -0.10903 -0.4401 -0.17569 -0.53476 -0.17523 C -0.62942 -0.175 -0.56119 -0.06157 -0.56809 -0.03958 C -0.575 -0.01782 -0.57643 -0.04468 -0.57643 -0.04444 " pathEditMode="relative" rAng="0" ptsTypes="AAAA">
                                      <p:cBhvr>
                                        <p:cTn id="17" dur="2000" fill="hold"/>
                                        <p:tgtEl>
                                          <p:spTgt spid="8">
                                            <p:txEl>
                                              <p:pRg st="1" end="1"/>
                                            </p:txEl>
                                          </p:spTgt>
                                        </p:tgtEl>
                                        <p:attrNameLst>
                                          <p:attrName>ppt_x</p:attrName>
                                          <p:attrName>ppt_y</p:attrName>
                                        </p:attrNameLst>
                                      </p:cBhvr>
                                      <p:rCtr x="-29284" y="-6134"/>
                                    </p:animMotion>
                                  </p:childTnLst>
                                </p:cTn>
                              </p:par>
                            </p:childTnLst>
                          </p:cTn>
                        </p:par>
                        <p:par>
                          <p:cTn id="18" fill="hold">
                            <p:stCondLst>
                              <p:cond delay="2000"/>
                            </p:stCondLst>
                            <p:childTnLst>
                              <p:par>
                                <p:cTn id="19" presetID="25"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25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13"/>
                                        </p:tgtEl>
                                        <p:attrNameLst>
                                          <p:attrName>ppt_w</p:attrName>
                                        </p:attrNameLst>
                                      </p:cBhvr>
                                      <p:tavLst>
                                        <p:tav tm="0">
                                          <p:val>
                                            <p:strVal val="#ppt_w*.05"/>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13"/>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13"/>
                                        </p:tgtEl>
                                      </p:cBhvr>
                                    </p:animEffect>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56" presetClass="entr" presetSubtype="0" fill="hold" nodeType="afterEffect">
                                  <p:stCondLst>
                                    <p:cond delay="0"/>
                                  </p:stCondLst>
                                  <p:iterate type="lt">
                                    <p:tmPct val="10000"/>
                                  </p:iterate>
                                  <p:childTnLst>
                                    <p:set>
                                      <p:cBhvr>
                                        <p:cTn id="36" dur="1" fill="hold">
                                          <p:stCondLst>
                                            <p:cond delay="0"/>
                                          </p:stCondLst>
                                        </p:cTn>
                                        <p:tgtEl>
                                          <p:spTgt spid="15">
                                            <p:txEl>
                                              <p:pRg st="0" end="0"/>
                                            </p:txEl>
                                          </p:spTgt>
                                        </p:tgtEl>
                                        <p:attrNameLst>
                                          <p:attrName>style.visibility</p:attrName>
                                        </p:attrNameLst>
                                      </p:cBhvr>
                                      <p:to>
                                        <p:strVal val="visible"/>
                                      </p:to>
                                    </p:set>
                                    <p:anim by="(-#ppt_w*2)" calcmode="lin" valueType="num">
                                      <p:cBhvr rctx="PPT">
                                        <p:cTn id="37" dur="500" autoRev="1" fill="hold">
                                          <p:stCondLst>
                                            <p:cond delay="0"/>
                                          </p:stCondLst>
                                        </p:cTn>
                                        <p:tgtEl>
                                          <p:spTgt spid="15">
                                            <p:txEl>
                                              <p:pRg st="0" end="0"/>
                                            </p:txEl>
                                          </p:spTgt>
                                        </p:tgtEl>
                                        <p:attrNameLst>
                                          <p:attrName>ppt_w</p:attrName>
                                        </p:attrNameLst>
                                      </p:cBhvr>
                                    </p:anim>
                                    <p:anim by="(#ppt_w*0.50)" calcmode="lin" valueType="num">
                                      <p:cBhvr>
                                        <p:cTn id="38" dur="500" decel="50000" autoRev="1" fill="hold">
                                          <p:stCondLst>
                                            <p:cond delay="0"/>
                                          </p:stCondLst>
                                        </p:cTn>
                                        <p:tgtEl>
                                          <p:spTgt spid="15">
                                            <p:txEl>
                                              <p:pRg st="0" end="0"/>
                                            </p:txEl>
                                          </p:spTgt>
                                        </p:tgtEl>
                                        <p:attrNameLst>
                                          <p:attrName>ppt_x</p:attrName>
                                        </p:attrNameLst>
                                      </p:cBhvr>
                                    </p:anim>
                                    <p:anim from="(-#ppt_h/2)" to="(#ppt_y)" calcmode="lin" valueType="num">
                                      <p:cBhvr>
                                        <p:cTn id="39" dur="1000" fill="hold">
                                          <p:stCondLst>
                                            <p:cond delay="0"/>
                                          </p:stCondLst>
                                        </p:cTn>
                                        <p:tgtEl>
                                          <p:spTgt spid="15">
                                            <p:txEl>
                                              <p:pRg st="0" end="0"/>
                                            </p:txEl>
                                          </p:spTgt>
                                        </p:tgtEl>
                                        <p:attrNameLst>
                                          <p:attrName>ppt_y</p:attrName>
                                        </p:attrNameLst>
                                      </p:cBhvr>
                                    </p:anim>
                                    <p:animRot by="21600000">
                                      <p:cBhvr>
                                        <p:cTn id="40" dur="1000" fill="hold">
                                          <p:stCondLst>
                                            <p:cond delay="0"/>
                                          </p:stCondLst>
                                        </p:cTn>
                                        <p:tgtEl>
                                          <p:spTgt spid="15">
                                            <p:txEl>
                                              <p:pRg st="0" end="0"/>
                                            </p:txEl>
                                          </p:spTgt>
                                        </p:tgtEl>
                                        <p:attrNameLst>
                                          <p:attrName>r</p:attrName>
                                        </p:attrNameLst>
                                      </p:cBhvr>
                                    </p:animRot>
                                  </p:childTnLst>
                                </p:cTn>
                              </p:par>
                            </p:childTnLst>
                          </p:cTn>
                        </p:par>
                        <p:par>
                          <p:cTn id="41" fill="hold">
                            <p:stCondLst>
                              <p:cond delay="4700"/>
                            </p:stCondLst>
                            <p:childTnLst>
                              <p:par>
                                <p:cTn id="42" presetID="26" presetClass="entr" presetSubtype="0" fill="hold"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wipe(down)">
                                      <p:cBhvr>
                                        <p:cTn id="44" dur="580">
                                          <p:stCondLst>
                                            <p:cond delay="0"/>
                                          </p:stCondLst>
                                        </p:cTn>
                                        <p:tgtEl>
                                          <p:spTgt spid="17">
                                            <p:txEl>
                                              <p:pRg st="0" end="0"/>
                                            </p:txEl>
                                          </p:spTgt>
                                        </p:tgtEl>
                                      </p:cBhvr>
                                    </p:animEffect>
                                    <p:anim calcmode="lin" valueType="num">
                                      <p:cBhvr>
                                        <p:cTn id="45" dur="1822" tmFilter="0,0; 0.14,0.36; 0.43,0.73; 0.71,0.91; 1.0,1.0">
                                          <p:stCondLst>
                                            <p:cond delay="0"/>
                                          </p:stCondLst>
                                        </p:cTn>
                                        <p:tgtEl>
                                          <p:spTgt spid="17">
                                            <p:txEl>
                                              <p:pRg st="0" end="0"/>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7">
                                            <p:txEl>
                                              <p:pRg st="0" end="0"/>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7">
                                            <p:txEl>
                                              <p:pRg st="0" end="0"/>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7">
                                            <p:txEl>
                                              <p:pRg st="0" end="0"/>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7">
                                            <p:txEl>
                                              <p:pRg st="0" end="0"/>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17">
                                            <p:txEl>
                                              <p:pRg st="0" end="0"/>
                                            </p:txEl>
                                          </p:spTgt>
                                        </p:tgtEl>
                                      </p:cBhvr>
                                      <p:to x="100000" y="60000"/>
                                    </p:animScale>
                                    <p:animScale>
                                      <p:cBhvr>
                                        <p:cTn id="51" dur="166" decel="50000">
                                          <p:stCondLst>
                                            <p:cond delay="676"/>
                                          </p:stCondLst>
                                        </p:cTn>
                                        <p:tgtEl>
                                          <p:spTgt spid="17">
                                            <p:txEl>
                                              <p:pRg st="0" end="0"/>
                                            </p:txEl>
                                          </p:spTgt>
                                        </p:tgtEl>
                                      </p:cBhvr>
                                      <p:to x="100000" y="100000"/>
                                    </p:animScale>
                                    <p:animScale>
                                      <p:cBhvr>
                                        <p:cTn id="52" dur="26">
                                          <p:stCondLst>
                                            <p:cond delay="1312"/>
                                          </p:stCondLst>
                                        </p:cTn>
                                        <p:tgtEl>
                                          <p:spTgt spid="17">
                                            <p:txEl>
                                              <p:pRg st="0" end="0"/>
                                            </p:txEl>
                                          </p:spTgt>
                                        </p:tgtEl>
                                      </p:cBhvr>
                                      <p:to x="100000" y="80000"/>
                                    </p:animScale>
                                    <p:animScale>
                                      <p:cBhvr>
                                        <p:cTn id="53" dur="166" decel="50000">
                                          <p:stCondLst>
                                            <p:cond delay="1338"/>
                                          </p:stCondLst>
                                        </p:cTn>
                                        <p:tgtEl>
                                          <p:spTgt spid="17">
                                            <p:txEl>
                                              <p:pRg st="0" end="0"/>
                                            </p:txEl>
                                          </p:spTgt>
                                        </p:tgtEl>
                                      </p:cBhvr>
                                      <p:to x="100000" y="100000"/>
                                    </p:animScale>
                                    <p:animScale>
                                      <p:cBhvr>
                                        <p:cTn id="54" dur="26">
                                          <p:stCondLst>
                                            <p:cond delay="1642"/>
                                          </p:stCondLst>
                                        </p:cTn>
                                        <p:tgtEl>
                                          <p:spTgt spid="17">
                                            <p:txEl>
                                              <p:pRg st="0" end="0"/>
                                            </p:txEl>
                                          </p:spTgt>
                                        </p:tgtEl>
                                      </p:cBhvr>
                                      <p:to x="100000" y="90000"/>
                                    </p:animScale>
                                    <p:animScale>
                                      <p:cBhvr>
                                        <p:cTn id="55" dur="166" decel="50000">
                                          <p:stCondLst>
                                            <p:cond delay="1668"/>
                                          </p:stCondLst>
                                        </p:cTn>
                                        <p:tgtEl>
                                          <p:spTgt spid="17">
                                            <p:txEl>
                                              <p:pRg st="0" end="0"/>
                                            </p:txEl>
                                          </p:spTgt>
                                        </p:tgtEl>
                                      </p:cBhvr>
                                      <p:to x="100000" y="100000"/>
                                    </p:animScale>
                                    <p:animScale>
                                      <p:cBhvr>
                                        <p:cTn id="56" dur="26">
                                          <p:stCondLst>
                                            <p:cond delay="1808"/>
                                          </p:stCondLst>
                                        </p:cTn>
                                        <p:tgtEl>
                                          <p:spTgt spid="17">
                                            <p:txEl>
                                              <p:pRg st="0" end="0"/>
                                            </p:txEl>
                                          </p:spTgt>
                                        </p:tgtEl>
                                      </p:cBhvr>
                                      <p:to x="100000" y="95000"/>
                                    </p:animScale>
                                    <p:animScale>
                                      <p:cBhvr>
                                        <p:cTn id="57" dur="166" decel="50000">
                                          <p:stCondLst>
                                            <p:cond delay="1834"/>
                                          </p:stCondLst>
                                        </p:cTn>
                                        <p:tgtEl>
                                          <p:spTgt spid="17">
                                            <p:txEl>
                                              <p:pRg st="0" end="0"/>
                                            </p:txEl>
                                          </p:spTgt>
                                        </p:tgtEl>
                                      </p:cBhvr>
                                      <p:to x="100000" y="100000"/>
                                    </p:animScale>
                                  </p:childTnLst>
                                </p:cTn>
                              </p:par>
                            </p:childTnLst>
                          </p:cTn>
                        </p:par>
                        <p:par>
                          <p:cTn id="58" fill="hold">
                            <p:stCondLst>
                              <p:cond delay="67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9"/>
                                        </p:tgtEl>
                                        <p:attrNameLst>
                                          <p:attrName>ppt_y</p:attrName>
                                        </p:attrNameLst>
                                      </p:cBhvr>
                                      <p:tavLst>
                                        <p:tav tm="0">
                                          <p:val>
                                            <p:strVal val="#ppt_y"/>
                                          </p:val>
                                        </p:tav>
                                        <p:tav tm="100000">
                                          <p:val>
                                            <p:strVal val="#ppt_y"/>
                                          </p:val>
                                        </p:tav>
                                      </p:tavLst>
                                    </p:anim>
                                    <p:anim calcmode="lin" valueType="num">
                                      <p:cBhvr>
                                        <p:cTn id="63"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uiExpand="1" build="allAtOnce"/>
      <p:bldP spid="13"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矩形 7"/>
          <p:cNvSpPr/>
          <p:nvPr/>
        </p:nvSpPr>
        <p:spPr>
          <a:xfrm>
            <a:off x="0" y="-6598"/>
            <a:ext cx="12192000" cy="2343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 12"/>
          <p:cNvGrpSpPr/>
          <p:nvPr/>
        </p:nvGrpSpPr>
        <p:grpSpPr>
          <a:xfrm>
            <a:off x="927337" y="7442791"/>
            <a:ext cx="3291598" cy="1198719"/>
            <a:chOff x="851442" y="268191"/>
            <a:chExt cx="3291598" cy="1198719"/>
          </a:xfrm>
        </p:grpSpPr>
        <p:sp>
          <p:nvSpPr>
            <p:cNvPr id="18" name="矩形 17"/>
            <p:cNvSpPr/>
            <p:nvPr/>
          </p:nvSpPr>
          <p:spPr>
            <a:xfrm>
              <a:off x="878680" y="268191"/>
              <a:ext cx="3264360" cy="523220"/>
            </a:xfrm>
            <a:prstGeom prst="rect">
              <a:avLst/>
            </a:prstGeom>
          </p:spPr>
          <p:txBody>
            <a:bodyPr wrap="square">
              <a:spAutoFit/>
            </a:bodyPr>
            <a:lstStyle/>
            <a:p>
              <a:r>
                <a:rPr lang="en-US" altLang="zh-CN" sz="2800" dirty="0" smtClean="0">
                  <a:solidFill>
                    <a:schemeClr val="bg1"/>
                  </a:solidFill>
                </a:rPr>
                <a:t>Part2:</a:t>
              </a:r>
              <a:r>
                <a:rPr lang="zh-CN" altLang="en-US" sz="2800" dirty="0" smtClean="0">
                  <a:solidFill>
                    <a:schemeClr val="bg1"/>
                  </a:solidFill>
                </a:rPr>
                <a:t> </a:t>
              </a:r>
              <a:r>
                <a:rPr lang="en-US" altLang="zh-CN" sz="2800" dirty="0" smtClean="0">
                  <a:solidFill>
                    <a:schemeClr val="bg1"/>
                  </a:solidFill>
                </a:rPr>
                <a:t>Our</a:t>
              </a:r>
              <a:r>
                <a:rPr lang="zh-CN" altLang="en-US" sz="2800" dirty="0" smtClean="0">
                  <a:solidFill>
                    <a:schemeClr val="bg1"/>
                  </a:solidFill>
                </a:rPr>
                <a:t> </a:t>
              </a:r>
              <a:r>
                <a:rPr lang="en-US" altLang="zh-CN" sz="2800" dirty="0" smtClean="0">
                  <a:solidFill>
                    <a:schemeClr val="bg1"/>
                  </a:solidFill>
                </a:rPr>
                <a:t>Project</a:t>
              </a:r>
              <a:endParaRPr lang="en-US" altLang="zh-CN" sz="2800" dirty="0">
                <a:solidFill>
                  <a:schemeClr val="bg1"/>
                </a:solidFill>
              </a:endParaRPr>
            </a:p>
          </p:txBody>
        </p:sp>
        <p:sp>
          <p:nvSpPr>
            <p:cNvPr id="19" name="矩形 18"/>
            <p:cNvSpPr/>
            <p:nvPr/>
          </p:nvSpPr>
          <p:spPr>
            <a:xfrm>
              <a:off x="851442" y="882135"/>
              <a:ext cx="2236510" cy="584775"/>
            </a:xfrm>
            <a:prstGeom prst="rect">
              <a:avLst/>
            </a:prstGeom>
          </p:spPr>
          <p:txBody>
            <a:bodyPr wrap="none">
              <a:spAutoFit/>
            </a:bodyPr>
            <a:lstStyle/>
            <a:p>
              <a:r>
                <a:rPr lang="zh-CN" altLang="en-US" sz="3200" dirty="0" smtClean="0">
                  <a:solidFill>
                    <a:schemeClr val="bg1"/>
                  </a:solidFill>
                </a:rPr>
                <a:t>我们的项目</a:t>
              </a:r>
              <a:endParaRPr lang="zh-CN" altLang="en-US" sz="3200" dirty="0">
                <a:solidFill>
                  <a:schemeClr val="bg1"/>
                </a:solidFill>
              </a:endParaRPr>
            </a:p>
          </p:txBody>
        </p:sp>
      </p:grpSp>
      <p:pic>
        <p:nvPicPr>
          <p:cNvPr id="2" name="图片 1"/>
          <p:cNvPicPr>
            <a:picLocks noChangeAspect="1"/>
          </p:cNvPicPr>
          <p:nvPr/>
        </p:nvPicPr>
        <p:blipFill>
          <a:blip r:embed="rId2"/>
          <a:stretch>
            <a:fillRect/>
          </a:stretch>
        </p:blipFill>
        <p:spPr>
          <a:xfrm>
            <a:off x="0" y="2336552"/>
            <a:ext cx="12192000" cy="4521448"/>
          </a:xfrm>
          <a:prstGeom prst="rect">
            <a:avLst/>
          </a:prstGeom>
        </p:spPr>
      </p:pic>
      <p:sp>
        <p:nvSpPr>
          <p:cNvPr id="20" name="矩形 19"/>
          <p:cNvSpPr/>
          <p:nvPr/>
        </p:nvSpPr>
        <p:spPr>
          <a:xfrm>
            <a:off x="0" y="2328574"/>
            <a:ext cx="12192000" cy="451485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742951" y="2427276"/>
            <a:ext cx="9915524" cy="646331"/>
          </a:xfrm>
          <a:prstGeom prst="rect">
            <a:avLst/>
          </a:prstGeom>
          <a:noFill/>
        </p:spPr>
        <p:txBody>
          <a:bodyPr wrap="square" rtlCol="0">
            <a:spAutoFit/>
          </a:bodyPr>
          <a:lstStyle/>
          <a:p>
            <a:r>
              <a:rPr lang="zh-CN" altLang="en-US" dirty="0" smtClean="0">
                <a:solidFill>
                  <a:schemeClr val="bg1"/>
                </a:solidFill>
              </a:rPr>
              <a:t>        小米</a:t>
            </a:r>
            <a:r>
              <a:rPr lang="zh-CN" altLang="en-US" dirty="0">
                <a:solidFill>
                  <a:schemeClr val="bg1"/>
                </a:solidFill>
              </a:rPr>
              <a:t>的</a:t>
            </a:r>
            <a:r>
              <a:rPr lang="en-US" altLang="zh-CN" dirty="0">
                <a:solidFill>
                  <a:schemeClr val="bg1"/>
                </a:solidFill>
              </a:rPr>
              <a:t>LOGO</a:t>
            </a:r>
            <a:r>
              <a:rPr lang="zh-CN" altLang="en-US" dirty="0">
                <a:solidFill>
                  <a:schemeClr val="bg1"/>
                </a:solidFill>
              </a:rPr>
              <a:t>是一个“</a:t>
            </a:r>
            <a:r>
              <a:rPr lang="en-US" altLang="zh-CN" dirty="0">
                <a:solidFill>
                  <a:schemeClr val="bg1"/>
                </a:solidFill>
              </a:rPr>
              <a:t>MI”</a:t>
            </a:r>
            <a:r>
              <a:rPr lang="zh-CN" altLang="en-US" dirty="0">
                <a:solidFill>
                  <a:schemeClr val="bg1"/>
                </a:solidFill>
              </a:rPr>
              <a:t>形，是</a:t>
            </a:r>
            <a:r>
              <a:rPr lang="en-US" altLang="zh-CN" dirty="0">
                <a:solidFill>
                  <a:schemeClr val="bg1"/>
                </a:solidFill>
              </a:rPr>
              <a:t>Mobile Internet</a:t>
            </a:r>
            <a:r>
              <a:rPr lang="zh-CN" altLang="en-US" dirty="0">
                <a:solidFill>
                  <a:schemeClr val="bg1"/>
                </a:solidFill>
              </a:rPr>
              <a:t>的缩写，代表小米是一家移动互联网公司。 另外，小米的</a:t>
            </a:r>
            <a:r>
              <a:rPr lang="en-US" altLang="zh-CN" dirty="0">
                <a:solidFill>
                  <a:schemeClr val="bg1"/>
                </a:solidFill>
              </a:rPr>
              <a:t>LOGO</a:t>
            </a:r>
            <a:r>
              <a:rPr lang="zh-CN" altLang="en-US" dirty="0">
                <a:solidFill>
                  <a:schemeClr val="bg1"/>
                </a:solidFill>
              </a:rPr>
              <a:t>倒过来是一个心字，少一个点，意味着小米要让我们的用户省一点心。</a:t>
            </a:r>
            <a:endParaRPr kumimoji="1" lang="zh-CN" altLang="en-US" dirty="0">
              <a:solidFill>
                <a:schemeClr val="bg1"/>
              </a:solidFill>
            </a:endParaRPr>
          </a:p>
        </p:txBody>
      </p:sp>
      <p:sp>
        <p:nvSpPr>
          <p:cNvPr id="4" name="文本框 3"/>
          <p:cNvSpPr txBox="1"/>
          <p:nvPr/>
        </p:nvSpPr>
        <p:spPr>
          <a:xfrm>
            <a:off x="841609" y="3200395"/>
            <a:ext cx="9731138" cy="3693319"/>
          </a:xfrm>
          <a:prstGeom prst="rect">
            <a:avLst/>
          </a:prstGeom>
          <a:noFill/>
        </p:spPr>
        <p:txBody>
          <a:bodyPr wrap="square" rtlCol="0">
            <a:spAutoFit/>
          </a:bodyPr>
          <a:lstStyle/>
          <a:p>
            <a:r>
              <a:rPr lang="zh-CN" altLang="en-US" smtClean="0">
                <a:solidFill>
                  <a:schemeClr val="bg1"/>
                </a:solidFill>
              </a:rPr>
              <a:t>     小米</a:t>
            </a:r>
            <a:r>
              <a:rPr lang="zh-CN" altLang="en-US" dirty="0">
                <a:solidFill>
                  <a:schemeClr val="bg1"/>
                </a:solidFill>
              </a:rPr>
              <a:t>公司正式成立于</a:t>
            </a:r>
            <a:r>
              <a:rPr lang="en-US" altLang="zh-CN" dirty="0">
                <a:solidFill>
                  <a:schemeClr val="bg1"/>
                </a:solidFill>
              </a:rPr>
              <a:t>2010</a:t>
            </a:r>
            <a:r>
              <a:rPr lang="zh-CN" altLang="en-US" dirty="0">
                <a:solidFill>
                  <a:schemeClr val="bg1"/>
                </a:solidFill>
              </a:rPr>
              <a:t>年</a:t>
            </a:r>
            <a:r>
              <a:rPr lang="en-US" altLang="zh-CN" dirty="0">
                <a:solidFill>
                  <a:schemeClr val="bg1"/>
                </a:solidFill>
              </a:rPr>
              <a:t>4</a:t>
            </a:r>
            <a:r>
              <a:rPr lang="zh-CN" altLang="en-US" dirty="0">
                <a:solidFill>
                  <a:schemeClr val="bg1"/>
                </a:solidFill>
              </a:rPr>
              <a:t>月，是一家专注于高端智能手机、互联网电视以及智能家居生态链建设的创新型科技企业。</a:t>
            </a:r>
          </a:p>
          <a:p>
            <a:r>
              <a:rPr lang="zh-CN" altLang="en-US" dirty="0">
                <a:solidFill>
                  <a:schemeClr val="bg1"/>
                </a:solidFill>
              </a:rPr>
              <a:t>“让每个人都能享受科技的乐趣”是小米公司的愿景。小米公司应用了互联网开发模式开发产品的模式，用极客精神做产品，用互联网模式干掉中间环节，致力于让全球每个人，都能享用来自中国的优质科技产品。</a:t>
            </a:r>
          </a:p>
          <a:p>
            <a:r>
              <a:rPr lang="zh-CN" altLang="en-US" dirty="0">
                <a:solidFill>
                  <a:schemeClr val="bg1"/>
                </a:solidFill>
              </a:rPr>
              <a:t>小米公司自创办以来，保持了令世界惊讶的增长速度，小米公司在</a:t>
            </a:r>
            <a:r>
              <a:rPr lang="en-US" altLang="zh-CN" dirty="0">
                <a:solidFill>
                  <a:schemeClr val="bg1"/>
                </a:solidFill>
              </a:rPr>
              <a:t>2012</a:t>
            </a:r>
            <a:r>
              <a:rPr lang="zh-CN" altLang="en-US" dirty="0">
                <a:solidFill>
                  <a:schemeClr val="bg1"/>
                </a:solidFill>
              </a:rPr>
              <a:t>年全年售出手机</a:t>
            </a:r>
            <a:r>
              <a:rPr lang="en-US" altLang="zh-CN" dirty="0">
                <a:solidFill>
                  <a:schemeClr val="bg1"/>
                </a:solidFill>
              </a:rPr>
              <a:t>719</a:t>
            </a:r>
            <a:r>
              <a:rPr lang="zh-CN" altLang="en-US" dirty="0">
                <a:solidFill>
                  <a:schemeClr val="bg1"/>
                </a:solidFill>
              </a:rPr>
              <a:t>万台，</a:t>
            </a:r>
            <a:r>
              <a:rPr lang="en-US" altLang="zh-CN" dirty="0">
                <a:solidFill>
                  <a:schemeClr val="bg1"/>
                </a:solidFill>
              </a:rPr>
              <a:t>2013</a:t>
            </a:r>
            <a:r>
              <a:rPr lang="zh-CN" altLang="en-US" dirty="0">
                <a:solidFill>
                  <a:schemeClr val="bg1"/>
                </a:solidFill>
              </a:rPr>
              <a:t>年售出手机</a:t>
            </a:r>
            <a:r>
              <a:rPr lang="en-US" altLang="zh-CN" dirty="0">
                <a:solidFill>
                  <a:schemeClr val="bg1"/>
                </a:solidFill>
              </a:rPr>
              <a:t>1870</a:t>
            </a:r>
            <a:r>
              <a:rPr lang="zh-CN" altLang="en-US" dirty="0">
                <a:solidFill>
                  <a:schemeClr val="bg1"/>
                </a:solidFill>
              </a:rPr>
              <a:t>万台，</a:t>
            </a:r>
            <a:r>
              <a:rPr lang="en-US" altLang="zh-CN" dirty="0">
                <a:solidFill>
                  <a:schemeClr val="bg1"/>
                </a:solidFill>
              </a:rPr>
              <a:t>2014</a:t>
            </a:r>
            <a:r>
              <a:rPr lang="zh-CN" altLang="en-US" dirty="0">
                <a:solidFill>
                  <a:schemeClr val="bg1"/>
                </a:solidFill>
              </a:rPr>
              <a:t>年售出手机</a:t>
            </a:r>
            <a:r>
              <a:rPr lang="en-US" altLang="zh-CN" dirty="0">
                <a:solidFill>
                  <a:schemeClr val="bg1"/>
                </a:solidFill>
              </a:rPr>
              <a:t>6112</a:t>
            </a:r>
            <a:r>
              <a:rPr lang="zh-CN" altLang="en-US" dirty="0">
                <a:solidFill>
                  <a:schemeClr val="bg1"/>
                </a:solidFill>
              </a:rPr>
              <a:t>万台。</a:t>
            </a:r>
          </a:p>
          <a:p>
            <a:r>
              <a:rPr lang="zh-CN" altLang="en-US" dirty="0">
                <a:solidFill>
                  <a:schemeClr val="bg1"/>
                </a:solidFill>
              </a:rPr>
              <a:t>小米公司在互联网电视机顶盒、互联网智能电视，以及家用智能路由器和智能家居产品等领域也颠覆了传统市场。截至</a:t>
            </a:r>
            <a:r>
              <a:rPr lang="en-US" altLang="zh-CN" dirty="0">
                <a:solidFill>
                  <a:schemeClr val="bg1"/>
                </a:solidFill>
              </a:rPr>
              <a:t>2014</a:t>
            </a:r>
            <a:r>
              <a:rPr lang="zh-CN" altLang="en-US" dirty="0">
                <a:solidFill>
                  <a:schemeClr val="bg1"/>
                </a:solidFill>
              </a:rPr>
              <a:t>年年底，小米公司旗下生态链企业已达</a:t>
            </a:r>
            <a:r>
              <a:rPr lang="en-US" altLang="zh-CN" dirty="0">
                <a:solidFill>
                  <a:schemeClr val="bg1"/>
                </a:solidFill>
              </a:rPr>
              <a:t>22</a:t>
            </a:r>
            <a:r>
              <a:rPr lang="zh-CN" altLang="en-US" dirty="0">
                <a:solidFill>
                  <a:schemeClr val="bg1"/>
                </a:solidFill>
              </a:rPr>
              <a:t>家，其中紫米科技的小米移动电源、华米科技的小米手环、智米科技的小米空气净化器、加一联创的小米活塞耳机等产品均在短时间内迅速成为影响整个中国消费电子市场的明星产品。 小米生态链建设将秉承开放、不排他、非独家的合作策略，和业界合作伙伴一起推动智能生态链建设。</a:t>
            </a:r>
          </a:p>
          <a:p>
            <a:endParaRPr kumimoji="1" lang="zh-CN" altLang="en-US" dirty="0">
              <a:solidFill>
                <a:schemeClr val="bg1"/>
              </a:solidFill>
            </a:endParaRPr>
          </a:p>
        </p:txBody>
      </p:sp>
    </p:spTree>
    <p:extLst>
      <p:ext uri="{BB962C8B-B14F-4D97-AF65-F5344CB8AC3E}">
        <p14:creationId xmlns:p14="http://schemas.microsoft.com/office/powerpoint/2010/main" val="7826879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9401 0.08241 L -0.05417 -1.05162 " pathEditMode="relative" rAng="0" ptsTypes="AA">
                                      <p:cBhvr>
                                        <p:cTn id="12" dur="2000" fill="hold"/>
                                        <p:tgtEl>
                                          <p:spTgt spid="13"/>
                                        </p:tgtEl>
                                        <p:attrNameLst>
                                          <p:attrName>ppt_x</p:attrName>
                                          <p:attrName>ppt_y</p:attrName>
                                        </p:attrNameLst>
                                      </p:cBhvr>
                                      <p:rCtr x="1992" y="-56713"/>
                                    </p:animMotion>
                                  </p:childTnLst>
                                </p:cTn>
                              </p:par>
                            </p:childTnLst>
                          </p:cTn>
                        </p:par>
                        <p:par>
                          <p:cTn id="13" fill="hold">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BA89"/>
        </a:solidFill>
        <a:effectLst/>
      </p:bgPr>
    </p:bg>
    <p:spTree>
      <p:nvGrpSpPr>
        <p:cNvPr id="1" name=""/>
        <p:cNvGrpSpPr/>
        <p:nvPr/>
      </p:nvGrpSpPr>
      <p:grpSpPr>
        <a:xfrm>
          <a:off x="0" y="0"/>
          <a:ext cx="0" cy="0"/>
          <a:chOff x="0" y="0"/>
          <a:chExt cx="0" cy="0"/>
        </a:xfrm>
      </p:grpSpPr>
      <p:sp>
        <p:nvSpPr>
          <p:cNvPr id="16" name="文本框 15"/>
          <p:cNvSpPr txBox="1"/>
          <p:nvPr/>
        </p:nvSpPr>
        <p:spPr>
          <a:xfrm>
            <a:off x="628650" y="6858000"/>
            <a:ext cx="1643062" cy="523220"/>
          </a:xfrm>
          <a:prstGeom prst="rect">
            <a:avLst/>
          </a:prstGeom>
          <a:noFill/>
        </p:spPr>
        <p:txBody>
          <a:bodyPr wrap="square" rtlCol="0">
            <a:spAutoFit/>
          </a:bodyPr>
          <a:lstStyle/>
          <a:p>
            <a:r>
              <a:rPr kumimoji="1" lang="zh-CN" altLang="en-US" sz="2800" dirty="0" smtClean="0">
                <a:solidFill>
                  <a:schemeClr val="bg1"/>
                </a:solidFill>
              </a:rPr>
              <a:t>小米商城</a:t>
            </a:r>
            <a:endParaRPr kumimoji="1" lang="zh-CN" altLang="en-US" sz="2800" dirty="0">
              <a:solidFill>
                <a:schemeClr val="bg1"/>
              </a:solidFill>
            </a:endParaRPr>
          </a:p>
        </p:txBody>
      </p:sp>
      <p:sp>
        <p:nvSpPr>
          <p:cNvPr id="17" name="矩形 16"/>
          <p:cNvSpPr/>
          <p:nvPr/>
        </p:nvSpPr>
        <p:spPr>
          <a:xfrm>
            <a:off x="1469571" y="7143762"/>
            <a:ext cx="9176658" cy="6415083"/>
          </a:xfrm>
          <a:prstGeom prst="rect">
            <a:avLst/>
          </a:prstGeom>
          <a:solidFill>
            <a:schemeClr val="bg1">
              <a:lumMod val="95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8" name="文本框 17"/>
          <p:cNvSpPr txBox="1"/>
          <p:nvPr/>
        </p:nvSpPr>
        <p:spPr>
          <a:xfrm>
            <a:off x="6086475" y="2457450"/>
            <a:ext cx="184731" cy="369332"/>
          </a:xfrm>
          <a:prstGeom prst="rect">
            <a:avLst/>
          </a:prstGeom>
          <a:noFill/>
        </p:spPr>
        <p:txBody>
          <a:bodyPr wrap="none" rtlCol="0">
            <a:spAutoFit/>
          </a:bodyPr>
          <a:lstStyle/>
          <a:p>
            <a:endParaRPr kumimoji="1" lang="zh-CN" altLang="en-US" dirty="0"/>
          </a:p>
        </p:txBody>
      </p:sp>
      <p:cxnSp>
        <p:nvCxnSpPr>
          <p:cNvPr id="21" name="直线连接符 20"/>
          <p:cNvCxnSpPr/>
          <p:nvPr/>
        </p:nvCxnSpPr>
        <p:spPr>
          <a:xfrm flipV="1">
            <a:off x="628650" y="785813"/>
            <a:ext cx="11563350" cy="571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9" name="组 168"/>
          <p:cNvGrpSpPr/>
          <p:nvPr/>
        </p:nvGrpSpPr>
        <p:grpSpPr>
          <a:xfrm>
            <a:off x="2222090" y="1022400"/>
            <a:ext cx="7940196" cy="59768915"/>
            <a:chOff x="2267060" y="1022400"/>
            <a:chExt cx="7940196" cy="59768915"/>
          </a:xfrm>
        </p:grpSpPr>
        <p:grpSp>
          <p:nvGrpSpPr>
            <p:cNvPr id="170" name="组 169"/>
            <p:cNvGrpSpPr/>
            <p:nvPr/>
          </p:nvGrpSpPr>
          <p:grpSpPr>
            <a:xfrm>
              <a:off x="2267060" y="1022400"/>
              <a:ext cx="7940196" cy="57240641"/>
              <a:chOff x="2267060" y="1022400"/>
              <a:chExt cx="7940196" cy="57240641"/>
            </a:xfrm>
          </p:grpSpPr>
          <p:grpSp>
            <p:nvGrpSpPr>
              <p:cNvPr id="172" name="组 171"/>
              <p:cNvGrpSpPr/>
              <p:nvPr/>
            </p:nvGrpSpPr>
            <p:grpSpPr>
              <a:xfrm>
                <a:off x="2267060" y="1022400"/>
                <a:ext cx="7940196" cy="51322101"/>
                <a:chOff x="2267060" y="1022400"/>
                <a:chExt cx="7940196" cy="51322101"/>
              </a:xfrm>
            </p:grpSpPr>
            <p:grpSp>
              <p:nvGrpSpPr>
                <p:cNvPr id="174" name="组 173"/>
                <p:cNvGrpSpPr/>
                <p:nvPr/>
              </p:nvGrpSpPr>
              <p:grpSpPr>
                <a:xfrm>
                  <a:off x="2267060" y="1022400"/>
                  <a:ext cx="7940196" cy="45548462"/>
                  <a:chOff x="2267060" y="1022400"/>
                  <a:chExt cx="7940196" cy="45548462"/>
                </a:xfrm>
              </p:grpSpPr>
              <p:grpSp>
                <p:nvGrpSpPr>
                  <p:cNvPr id="176" name="组 175"/>
                  <p:cNvGrpSpPr/>
                  <p:nvPr/>
                </p:nvGrpSpPr>
                <p:grpSpPr>
                  <a:xfrm>
                    <a:off x="2267060" y="1022400"/>
                    <a:ext cx="7940196" cy="39629407"/>
                    <a:chOff x="2267060" y="1022400"/>
                    <a:chExt cx="7940196" cy="39629407"/>
                  </a:xfrm>
                </p:grpSpPr>
                <p:grpSp>
                  <p:nvGrpSpPr>
                    <p:cNvPr id="178" name="组 177"/>
                    <p:cNvGrpSpPr/>
                    <p:nvPr/>
                  </p:nvGrpSpPr>
                  <p:grpSpPr>
                    <a:xfrm>
                      <a:off x="2267060" y="1022400"/>
                      <a:ext cx="7940196" cy="34396637"/>
                      <a:chOff x="2267060" y="1022400"/>
                      <a:chExt cx="7940196" cy="34396637"/>
                    </a:xfrm>
                  </p:grpSpPr>
                  <p:grpSp>
                    <p:nvGrpSpPr>
                      <p:cNvPr id="180" name="组 179"/>
                      <p:cNvGrpSpPr/>
                      <p:nvPr/>
                    </p:nvGrpSpPr>
                    <p:grpSpPr>
                      <a:xfrm>
                        <a:off x="2267060" y="1022400"/>
                        <a:ext cx="7940196" cy="28564429"/>
                        <a:chOff x="2267060" y="1022400"/>
                        <a:chExt cx="7940196" cy="28564429"/>
                      </a:xfrm>
                    </p:grpSpPr>
                    <p:grpSp>
                      <p:nvGrpSpPr>
                        <p:cNvPr id="182" name="组 181"/>
                        <p:cNvGrpSpPr/>
                        <p:nvPr/>
                      </p:nvGrpSpPr>
                      <p:grpSpPr>
                        <a:xfrm>
                          <a:off x="2267060" y="1022400"/>
                          <a:ext cx="7940196" cy="16954331"/>
                          <a:chOff x="2267060" y="1022400"/>
                          <a:chExt cx="7940196" cy="16954331"/>
                        </a:xfrm>
                      </p:grpSpPr>
                      <p:pic>
                        <p:nvPicPr>
                          <p:cNvPr id="186" name="图片 185"/>
                          <p:cNvPicPr>
                            <a:picLocks noChangeAspect="1"/>
                          </p:cNvPicPr>
                          <p:nvPr/>
                        </p:nvPicPr>
                        <p:blipFill>
                          <a:blip r:embed="rId3"/>
                          <a:stretch>
                            <a:fillRect/>
                          </a:stretch>
                        </p:blipFill>
                        <p:spPr>
                          <a:xfrm>
                            <a:off x="2267060" y="1022400"/>
                            <a:ext cx="7940196" cy="5648538"/>
                          </a:xfrm>
                          <a:prstGeom prst="rect">
                            <a:avLst/>
                          </a:prstGeom>
                        </p:spPr>
                      </p:pic>
                      <p:grpSp>
                        <p:nvGrpSpPr>
                          <p:cNvPr id="187" name="组 186"/>
                          <p:cNvGrpSpPr/>
                          <p:nvPr/>
                        </p:nvGrpSpPr>
                        <p:grpSpPr>
                          <a:xfrm>
                            <a:off x="2271712" y="6670938"/>
                            <a:ext cx="7935544" cy="11305793"/>
                            <a:chOff x="2271712" y="6670938"/>
                            <a:chExt cx="7935544" cy="11305793"/>
                          </a:xfrm>
                        </p:grpSpPr>
                        <p:pic>
                          <p:nvPicPr>
                            <p:cNvPr id="188" name="图片 187"/>
                            <p:cNvPicPr>
                              <a:picLocks noChangeAspect="1"/>
                            </p:cNvPicPr>
                            <p:nvPr/>
                          </p:nvPicPr>
                          <p:blipFill>
                            <a:blip r:embed="rId4"/>
                            <a:stretch>
                              <a:fillRect/>
                            </a:stretch>
                          </p:blipFill>
                          <p:spPr>
                            <a:xfrm>
                              <a:off x="2281348" y="6670938"/>
                              <a:ext cx="7925908" cy="5601989"/>
                            </a:xfrm>
                            <a:prstGeom prst="rect">
                              <a:avLst/>
                            </a:prstGeom>
                          </p:spPr>
                        </p:pic>
                        <p:pic>
                          <p:nvPicPr>
                            <p:cNvPr id="189" name="图片 188"/>
                            <p:cNvPicPr>
                              <a:picLocks noChangeAspect="1"/>
                            </p:cNvPicPr>
                            <p:nvPr/>
                          </p:nvPicPr>
                          <p:blipFill>
                            <a:blip r:embed="rId5"/>
                            <a:stretch>
                              <a:fillRect/>
                            </a:stretch>
                          </p:blipFill>
                          <p:spPr>
                            <a:xfrm>
                              <a:off x="2271712" y="12274952"/>
                              <a:ext cx="7935544" cy="5701779"/>
                            </a:xfrm>
                            <a:prstGeom prst="rect">
                              <a:avLst/>
                            </a:prstGeom>
                          </p:spPr>
                        </p:pic>
                      </p:grpSp>
                    </p:grpSp>
                    <p:grpSp>
                      <p:nvGrpSpPr>
                        <p:cNvPr id="183" name="组 182"/>
                        <p:cNvGrpSpPr/>
                        <p:nvPr/>
                      </p:nvGrpSpPr>
                      <p:grpSpPr>
                        <a:xfrm>
                          <a:off x="2267060" y="17976731"/>
                          <a:ext cx="7940196" cy="11610098"/>
                          <a:chOff x="2267060" y="17976731"/>
                          <a:chExt cx="7940196" cy="11610098"/>
                        </a:xfrm>
                      </p:grpSpPr>
                      <p:pic>
                        <p:nvPicPr>
                          <p:cNvPr id="184" name="图片 183"/>
                          <p:cNvPicPr>
                            <a:picLocks noChangeAspect="1"/>
                          </p:cNvPicPr>
                          <p:nvPr/>
                        </p:nvPicPr>
                        <p:blipFill>
                          <a:blip r:embed="rId6"/>
                          <a:stretch>
                            <a:fillRect/>
                          </a:stretch>
                        </p:blipFill>
                        <p:spPr>
                          <a:xfrm>
                            <a:off x="2286000" y="17976731"/>
                            <a:ext cx="7921256" cy="5629298"/>
                          </a:xfrm>
                          <a:prstGeom prst="rect">
                            <a:avLst/>
                          </a:prstGeom>
                        </p:spPr>
                      </p:pic>
                      <p:pic>
                        <p:nvPicPr>
                          <p:cNvPr id="185" name="图片 184"/>
                          <p:cNvPicPr>
                            <a:picLocks noChangeAspect="1"/>
                          </p:cNvPicPr>
                          <p:nvPr/>
                        </p:nvPicPr>
                        <p:blipFill>
                          <a:blip r:embed="rId7"/>
                          <a:stretch>
                            <a:fillRect/>
                          </a:stretch>
                        </p:blipFill>
                        <p:spPr>
                          <a:xfrm>
                            <a:off x="2267060" y="23606029"/>
                            <a:ext cx="7940196" cy="5980800"/>
                          </a:xfrm>
                          <a:prstGeom prst="rect">
                            <a:avLst/>
                          </a:prstGeom>
                        </p:spPr>
                      </p:pic>
                    </p:grpSp>
                  </p:grpSp>
                  <p:pic>
                    <p:nvPicPr>
                      <p:cNvPr id="181" name="图片 180"/>
                      <p:cNvPicPr>
                        <a:picLocks noChangeAspect="1"/>
                      </p:cNvPicPr>
                      <p:nvPr/>
                    </p:nvPicPr>
                    <p:blipFill>
                      <a:blip r:embed="rId8"/>
                      <a:stretch>
                        <a:fillRect/>
                      </a:stretch>
                    </p:blipFill>
                    <p:spPr>
                      <a:xfrm>
                        <a:off x="2267060" y="29586829"/>
                        <a:ext cx="7940196" cy="5832208"/>
                      </a:xfrm>
                      <a:prstGeom prst="rect">
                        <a:avLst/>
                      </a:prstGeom>
                    </p:spPr>
                  </p:pic>
                </p:grpSp>
                <p:pic>
                  <p:nvPicPr>
                    <p:cNvPr id="179" name="图片 178"/>
                    <p:cNvPicPr>
                      <a:picLocks noChangeAspect="1"/>
                    </p:cNvPicPr>
                    <p:nvPr/>
                  </p:nvPicPr>
                  <p:blipFill>
                    <a:blip r:embed="rId9"/>
                    <a:stretch>
                      <a:fillRect/>
                    </a:stretch>
                  </p:blipFill>
                  <p:spPr>
                    <a:xfrm>
                      <a:off x="2267060" y="35388173"/>
                      <a:ext cx="7928004" cy="5263634"/>
                    </a:xfrm>
                    <a:prstGeom prst="rect">
                      <a:avLst/>
                    </a:prstGeom>
                  </p:spPr>
                </p:pic>
              </p:grpSp>
              <p:pic>
                <p:nvPicPr>
                  <p:cNvPr id="177" name="图片 176"/>
                  <p:cNvPicPr>
                    <a:picLocks noChangeAspect="1"/>
                  </p:cNvPicPr>
                  <p:nvPr/>
                </p:nvPicPr>
                <p:blipFill>
                  <a:blip r:embed="rId10"/>
                  <a:stretch>
                    <a:fillRect/>
                  </a:stretch>
                </p:blipFill>
                <p:spPr>
                  <a:xfrm>
                    <a:off x="2279252" y="40652322"/>
                    <a:ext cx="7928004" cy="5918540"/>
                  </a:xfrm>
                  <a:prstGeom prst="rect">
                    <a:avLst/>
                  </a:prstGeom>
                </p:spPr>
              </p:pic>
            </p:grpSp>
            <p:pic>
              <p:nvPicPr>
                <p:cNvPr id="175" name="图片 174"/>
                <p:cNvPicPr>
                  <a:picLocks noChangeAspect="1"/>
                </p:cNvPicPr>
                <p:nvPr/>
              </p:nvPicPr>
              <p:blipFill>
                <a:blip r:embed="rId11"/>
                <a:stretch>
                  <a:fillRect/>
                </a:stretch>
              </p:blipFill>
              <p:spPr>
                <a:xfrm>
                  <a:off x="2291445" y="46570862"/>
                  <a:ext cx="7903619" cy="5773639"/>
                </a:xfrm>
                <a:prstGeom prst="rect">
                  <a:avLst/>
                </a:prstGeom>
              </p:spPr>
            </p:pic>
          </p:grpSp>
          <p:pic>
            <p:nvPicPr>
              <p:cNvPr id="173" name="图片 172"/>
              <p:cNvPicPr>
                <a:picLocks noChangeAspect="1"/>
              </p:cNvPicPr>
              <p:nvPr/>
            </p:nvPicPr>
            <p:blipFill>
              <a:blip r:embed="rId12"/>
              <a:stretch>
                <a:fillRect/>
              </a:stretch>
            </p:blipFill>
            <p:spPr>
              <a:xfrm>
                <a:off x="2286000" y="52488894"/>
                <a:ext cx="7909064" cy="5774147"/>
              </a:xfrm>
              <a:prstGeom prst="rect">
                <a:avLst/>
              </a:prstGeom>
            </p:spPr>
          </p:pic>
        </p:grpSp>
        <p:pic>
          <p:nvPicPr>
            <p:cNvPr id="171" name="图片 170"/>
            <p:cNvPicPr>
              <a:picLocks noChangeAspect="1"/>
            </p:cNvPicPr>
            <p:nvPr/>
          </p:nvPicPr>
          <p:blipFill>
            <a:blip r:embed="rId13"/>
            <a:stretch>
              <a:fillRect/>
            </a:stretch>
          </p:blipFill>
          <p:spPr>
            <a:xfrm>
              <a:off x="2286000" y="58262533"/>
              <a:ext cx="7909064" cy="2528782"/>
            </a:xfrm>
            <a:prstGeom prst="rect">
              <a:avLst/>
            </a:prstGeom>
          </p:spPr>
        </p:pic>
      </p:grpSp>
    </p:spTree>
    <p:extLst>
      <p:ext uri="{BB962C8B-B14F-4D97-AF65-F5344CB8AC3E}">
        <p14:creationId xmlns:p14="http://schemas.microsoft.com/office/powerpoint/2010/main" val="632651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927 0.00417 L -0.01927 -0.96458 " pathEditMode="relative" rAng="0" ptsTypes="AA">
                                      <p:cBhvr>
                                        <p:cTn id="6" dur="2000" fill="hold"/>
                                        <p:tgtEl>
                                          <p:spTgt spid="16"/>
                                        </p:tgtEl>
                                        <p:attrNameLst>
                                          <p:attrName>ppt_x</p:attrName>
                                          <p:attrName>ppt_y</p:attrName>
                                        </p:attrNameLst>
                                      </p:cBhvr>
                                      <p:rCtr x="0" y="-48449"/>
                                    </p:animMotion>
                                  </p:childTnLst>
                                </p:cTn>
                              </p:par>
                              <p:par>
                                <p:cTn id="7" presetID="0" presetClass="path" presetSubtype="0" accel="50000" decel="50000" fill="hold" grpId="0" nodeType="withEffect">
                                  <p:stCondLst>
                                    <p:cond delay="0"/>
                                  </p:stCondLst>
                                  <p:childTnLst>
                                    <p:animMotion origin="layout" path="M 0.01172 0.00139 L 0.0082 -0.94653 " pathEditMode="relative" rAng="0" ptsTypes="AA">
                                      <p:cBhvr>
                                        <p:cTn id="8" dur="2000" fill="hold"/>
                                        <p:tgtEl>
                                          <p:spTgt spid="17"/>
                                        </p:tgtEl>
                                        <p:attrNameLst>
                                          <p:attrName>ppt_x</p:attrName>
                                          <p:attrName>ppt_y</p:attrName>
                                        </p:attrNameLst>
                                      </p:cBhvr>
                                      <p:rCtr x="-182" y="-4740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11 0.05047 L -0.00911 -7.83518 " pathEditMode="relative" ptsTypes="AA">
                                      <p:cBhvr>
                                        <p:cTn id="16" dur="15000" fill="hold"/>
                                        <p:tgtEl>
                                          <p:spTgt spid="16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615d87c86e7ac97c8bc13806a2889fec6cee2"/>
</p:tagLst>
</file>

<file path=ppt/theme/theme1.xml><?xml version="1.0" encoding="utf-8"?>
<a:theme xmlns:a="http://schemas.openxmlformats.org/drawingml/2006/main" name="第一PPT模板网-WWW.1PPT.COM">
  <a:themeElements>
    <a:clrScheme name="自定义 32">
      <a:dk1>
        <a:srgbClr val="000000"/>
      </a:dk1>
      <a:lt1>
        <a:srgbClr val="FFFFFF"/>
      </a:lt1>
      <a:dk2>
        <a:srgbClr val="7F7F7F"/>
      </a:dk2>
      <a:lt2>
        <a:srgbClr val="E7E6E6"/>
      </a:lt2>
      <a:accent1>
        <a:srgbClr val="00BA89"/>
      </a:accent1>
      <a:accent2>
        <a:srgbClr val="0F2B37"/>
      </a:accent2>
      <a:accent3>
        <a:srgbClr val="FFB441"/>
      </a:accent3>
      <a:accent4>
        <a:srgbClr val="AFABAB"/>
      </a:accent4>
      <a:accent5>
        <a:srgbClr val="DBD9D9"/>
      </a:accent5>
      <a:accent6>
        <a:srgbClr val="46A7E2"/>
      </a:accent6>
      <a:hlink>
        <a:srgbClr val="46A7E2"/>
      </a:hlink>
      <a:folHlink>
        <a:srgbClr val="46A7E2"/>
      </a:folHlink>
    </a:clrScheme>
    <a:fontScheme name="Helvetica">
      <a:majorFont>
        <a:latin typeface="Helvetica"/>
        <a:ea typeface="方正大黑简体"/>
        <a:cs typeface=""/>
      </a:majorFont>
      <a:minorFont>
        <a:latin typeface="Helvetic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TotalTime>
  <Words>914</Words>
  <Application>Microsoft Macintosh PowerPoint</Application>
  <PresentationFormat>宽屏</PresentationFormat>
  <Paragraphs>163</Paragraphs>
  <Slides>20</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Calibri</vt:lpstr>
      <vt:lpstr>Helvetica</vt:lpstr>
      <vt:lpstr>Impact</vt:lpstr>
      <vt:lpstr>Microsoft YaHei</vt:lpstr>
      <vt:lpstr>方正大黑简体</vt:lpstr>
      <vt:lpstr>宋体</vt:lpstr>
      <vt:lpstr>微软雅黑</vt:lpstr>
      <vt:lpstr>Arial</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just</dc:creator>
  <cp:lastModifiedBy>Microsoft Office 用户</cp:lastModifiedBy>
  <cp:revision>102</cp:revision>
  <dcterms:created xsi:type="dcterms:W3CDTF">2015-05-12T05:39:49Z</dcterms:created>
  <dcterms:modified xsi:type="dcterms:W3CDTF">2016-12-10T04:09:44Z</dcterms:modified>
</cp:coreProperties>
</file>